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187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737" autoAdjust="0"/>
  </p:normalViewPr>
  <p:slideViewPr>
    <p:cSldViewPr>
      <p:cViewPr varScale="1">
        <p:scale>
          <a:sx n="90" d="100"/>
          <a:sy n="90" d="100"/>
        </p:scale>
        <p:origin x="3154" y="293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364568-35CA-4E90-879A-DA5C6803F500}" type="datetimeFigureOut">
              <a:rPr lang="de-CH" smtClean="0"/>
              <a:t>14.09.2025</a:t>
            </a:fld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de-CH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817" y="4758890"/>
            <a:ext cx="5510530" cy="4508421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516039"/>
            <a:ext cx="2984871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1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99A9FD0B-8A2F-4BE3-A1BD-F7549DE177C3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34627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9FD0B-8A2F-4BE3-A1BD-F7549DE177C3}" type="slidenum">
              <a:rPr lang="de-CH" smtClean="0"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11011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01FA-EF14-4685-80B0-3E6988B7E555}" type="datetime1">
              <a:rPr lang="de-CH" smtClean="0"/>
              <a:t>14.09.2025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6719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3D94-A275-4BFC-BFB5-3B2D0ACB51F6}" type="datetime1">
              <a:rPr lang="de-CH" smtClean="0"/>
              <a:t>14.09.2025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24377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B8F8-44AF-48BD-A008-E2ECF3BDC27E}" type="datetime1">
              <a:rPr lang="de-CH" smtClean="0"/>
              <a:t>14.09.2025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9974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1ED9D-BC6E-4B47-9BB0-A22A860AB5EB}" type="datetime1">
              <a:rPr lang="de-CH" smtClean="0"/>
              <a:t>14.09.2025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8423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81CE-2992-48BE-A243-2ABE26B7EF4F}" type="datetime1">
              <a:rPr lang="de-CH" smtClean="0"/>
              <a:t>14.09.2025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7269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F379-7F3C-4426-805F-72051AE2B31C}" type="datetime1">
              <a:rPr lang="de-CH" smtClean="0"/>
              <a:t>14.09.2025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4459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F491-101C-4C33-8350-DE4C53910B02}" type="datetime1">
              <a:rPr lang="de-CH" smtClean="0"/>
              <a:t>14.09.2025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6677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D5F2-0B11-49B6-A4F5-401C0B495C5A}" type="datetime1">
              <a:rPr lang="de-CH" smtClean="0"/>
              <a:t>14.09.2025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6899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26ED-8CE6-43E0-BD3C-41120E1A1F5A}" type="datetime1">
              <a:rPr lang="de-CH" smtClean="0"/>
              <a:t>14.09.2025</a:t>
            </a:fld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6246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7D02-B323-4EE8-8795-E2D126ED11BF}" type="datetime1">
              <a:rPr lang="de-CH" smtClean="0"/>
              <a:t>14.09.2025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8659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B227-1D1B-4E1A-A5D9-13B4E2ACD787}" type="datetime1">
              <a:rPr lang="de-CH" smtClean="0"/>
              <a:t>14.09.2025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Zu jedem Gericht gibt es Reis 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71273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B7AF2-F0AF-4F1E-BED3-0B44CB3F552C}" type="datetime1">
              <a:rPr lang="de-CH" smtClean="0"/>
              <a:t>14.09.2025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 dirty="0"/>
              <a:t>Zu jedem Gericht gibt es Reis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BC8D9-75D7-4651-8D66-D75DE4EF5366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772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8"/>
          <p:cNvSpPr txBox="1"/>
          <p:nvPr/>
        </p:nvSpPr>
        <p:spPr>
          <a:xfrm>
            <a:off x="5580620" y="1320911"/>
            <a:ext cx="937109" cy="680514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 </a:t>
            </a:r>
            <a:r>
              <a:rPr lang="de-CH" sz="1200" b="1" dirty="0">
                <a:effectLst/>
                <a:latin typeface="+mj-lt"/>
                <a:ea typeface="Calibri"/>
                <a:cs typeface="Times New Roman"/>
              </a:rPr>
              <a:t>38.00</a:t>
            </a:r>
            <a:br>
              <a:rPr lang="de-CH" sz="1200" b="1" dirty="0">
                <a:effectLst/>
                <a:latin typeface="+mj-lt"/>
                <a:ea typeface="Calibri"/>
                <a:cs typeface="Times New Roman"/>
              </a:rPr>
            </a:b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72" y="1286101"/>
            <a:ext cx="1628800" cy="122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35496"/>
            <a:ext cx="2861935" cy="524724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3356992" y="1259632"/>
            <a:ext cx="19442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Wienerschnitzel *</a:t>
            </a:r>
            <a:br>
              <a:rPr lang="de-CH" sz="1200" b="1" dirty="0">
                <a:latin typeface="+mj-lt"/>
              </a:rPr>
            </a:br>
            <a:r>
              <a:rPr lang="de-CH" sz="1200" b="1" dirty="0">
                <a:latin typeface="+mj-lt"/>
              </a:rPr>
              <a:t>(Kalbfleisch)</a:t>
            </a:r>
            <a:br>
              <a:rPr lang="de-CH" sz="1200" b="1" dirty="0">
                <a:latin typeface="+mj-lt"/>
              </a:rPr>
            </a:br>
            <a:r>
              <a:rPr lang="de-CH" sz="900" dirty="0">
                <a:latin typeface="+mj-lt"/>
              </a:rPr>
              <a:t>(enthält Gluten)</a:t>
            </a:r>
            <a:endParaRPr lang="de-CH" sz="1200" dirty="0">
              <a:latin typeface="+mj-lt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36" y="2771800"/>
            <a:ext cx="1614759" cy="1211069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2760481" y="1326235"/>
            <a:ext cx="524503" cy="4907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2301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2786843" y="2872490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2302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429000" y="2790216"/>
            <a:ext cx="1539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Cordon bleu *</a:t>
            </a:r>
            <a:br>
              <a:rPr lang="de-CH" sz="1200" b="1" dirty="0">
                <a:latin typeface="+mj-lt"/>
              </a:rPr>
            </a:br>
            <a:r>
              <a:rPr lang="de-CH" sz="1200" b="1" dirty="0">
                <a:latin typeface="+mj-lt"/>
              </a:rPr>
              <a:t>(Kalbfleisch</a:t>
            </a:r>
            <a:r>
              <a:rPr lang="de-CH" sz="1200" dirty="0">
                <a:latin typeface="+mj-lt"/>
              </a:rPr>
              <a:t>) </a:t>
            </a:r>
            <a:br>
              <a:rPr lang="de-CH" sz="1200" dirty="0">
                <a:latin typeface="+mj-lt"/>
              </a:rPr>
            </a:br>
            <a:r>
              <a:rPr lang="de-CH" sz="1200" dirty="0"/>
              <a:t>(enthält Gluten)</a:t>
            </a:r>
            <a:r>
              <a:rPr lang="de-CH" sz="1200" dirty="0">
                <a:latin typeface="+mj-lt"/>
              </a:rPr>
              <a:t> 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760481" y="4344101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2303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3429000" y="4306947"/>
            <a:ext cx="2304256" cy="1145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Fitnessteller</a:t>
            </a:r>
            <a:br>
              <a:rPr lang="de-CH" sz="1200" b="1" dirty="0">
                <a:latin typeface="+mj-lt"/>
              </a:rPr>
            </a:br>
            <a:r>
              <a:rPr lang="de-CH" sz="1200" b="1" dirty="0">
                <a:latin typeface="+mj-lt"/>
              </a:rPr>
              <a:t>Poulet geschnetzelt</a:t>
            </a:r>
            <a:br>
              <a:rPr lang="de-CH" sz="1200" b="1" dirty="0">
                <a:latin typeface="+mj-lt"/>
              </a:rPr>
            </a:br>
            <a:endParaRPr lang="de-CH" sz="1200" dirty="0">
              <a:latin typeface="+mj-lt"/>
            </a:endParaRPr>
          </a:p>
        </p:txBody>
      </p:sp>
      <p:sp>
        <p:nvSpPr>
          <p:cNvPr id="18" name="Textfeld 8"/>
          <p:cNvSpPr txBox="1"/>
          <p:nvPr/>
        </p:nvSpPr>
        <p:spPr>
          <a:xfrm>
            <a:off x="5722086" y="4302384"/>
            <a:ext cx="659242" cy="1012675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</a:t>
            </a:r>
            <a:r>
              <a:rPr lang="de-CH" sz="1200" b="1" dirty="0">
                <a:latin typeface="+mj-lt"/>
                <a:ea typeface="Calibri"/>
                <a:cs typeface="Times New Roman"/>
              </a:rPr>
              <a:t>29.00</a:t>
            </a: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760481" y="5689274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2304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3429000" y="5674517"/>
            <a:ext cx="2159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 err="1">
                <a:latin typeface="+mj-lt"/>
              </a:rPr>
              <a:t>Riz</a:t>
            </a:r>
            <a:r>
              <a:rPr lang="de-CH" sz="1200" b="1" dirty="0">
                <a:latin typeface="+mj-lt"/>
              </a:rPr>
              <a:t> Casimir</a:t>
            </a:r>
            <a:r>
              <a:rPr lang="de-CH" sz="1200" b="1" dirty="0">
                <a:solidFill>
                  <a:srgbClr val="FF0000"/>
                </a:solidFill>
                <a:latin typeface="+mj-lt"/>
              </a:rPr>
              <a:t> </a:t>
            </a:r>
            <a:br>
              <a:rPr lang="de-CH" sz="1200" b="1" dirty="0">
                <a:latin typeface="+mj-lt"/>
              </a:rPr>
            </a:br>
            <a:r>
              <a:rPr lang="de-CH" sz="1200" b="1" dirty="0">
                <a:latin typeface="+mj-lt"/>
              </a:rPr>
              <a:t>Curry mit Poulet und</a:t>
            </a:r>
            <a:br>
              <a:rPr lang="de-CH" sz="1200" b="1" dirty="0">
                <a:latin typeface="+mj-lt"/>
              </a:rPr>
            </a:br>
            <a:r>
              <a:rPr lang="de-CH" sz="1200" b="1" dirty="0">
                <a:latin typeface="+mj-lt"/>
              </a:rPr>
              <a:t>Früchten, Rahm </a:t>
            </a:r>
            <a:r>
              <a:rPr lang="de-CH" sz="1000" b="1" dirty="0">
                <a:latin typeface="+mj-lt"/>
              </a:rPr>
              <a:t>(Laktose)</a:t>
            </a:r>
            <a:endParaRPr lang="de-CH" sz="1000" dirty="0">
              <a:latin typeface="+mj-lt"/>
            </a:endParaRPr>
          </a:p>
        </p:txBody>
      </p:sp>
      <p:sp>
        <p:nvSpPr>
          <p:cNvPr id="22" name="Textfeld 8"/>
          <p:cNvSpPr txBox="1"/>
          <p:nvPr/>
        </p:nvSpPr>
        <p:spPr>
          <a:xfrm>
            <a:off x="5733255" y="5652120"/>
            <a:ext cx="648073" cy="541061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</a:t>
            </a:r>
            <a:r>
              <a:rPr lang="de-CH" sz="1200" b="1" dirty="0">
                <a:effectLst/>
                <a:latin typeface="+mj-lt"/>
                <a:ea typeface="Calibri"/>
                <a:cs typeface="Times New Roman"/>
              </a:rPr>
              <a:t>30</a:t>
            </a:r>
            <a:r>
              <a:rPr lang="de-CH" sz="1200" b="1" dirty="0">
                <a:latin typeface="+mj-lt"/>
                <a:ea typeface="Calibri"/>
                <a:cs typeface="Times New Roman"/>
              </a:rPr>
              <a:t>.00</a:t>
            </a: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22" y="4211960"/>
            <a:ext cx="1637285" cy="1227964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6" y="5724128"/>
            <a:ext cx="1637286" cy="1227965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3284984" y="8318157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* Zu diesen Speisen gibt es entweder frisches Gemüse, Reis, Teigwaren oder </a:t>
            </a:r>
            <a:br>
              <a:rPr lang="de-CH" sz="1200" b="1" dirty="0">
                <a:latin typeface="+mj-lt"/>
              </a:rPr>
            </a:br>
            <a:r>
              <a:rPr lang="de-CH" sz="1200" b="1" dirty="0">
                <a:latin typeface="+mj-lt"/>
              </a:rPr>
              <a:t>Pommes Frites.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2420888" y="827584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>
                <a:latin typeface="+mj-lt"/>
              </a:rPr>
              <a:t>GUT BÜRGERLICH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2760481" y="1974307"/>
            <a:ext cx="524503" cy="4907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2307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3356992" y="1892033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Wienerschnitzel *</a:t>
            </a:r>
            <a:br>
              <a:rPr lang="de-CH" sz="1200" b="1" dirty="0">
                <a:latin typeface="+mj-lt"/>
              </a:rPr>
            </a:br>
            <a:r>
              <a:rPr lang="de-CH" sz="1200" b="1" dirty="0">
                <a:latin typeface="+mj-lt"/>
              </a:rPr>
              <a:t>(</a:t>
            </a:r>
            <a:r>
              <a:rPr lang="de-CH" sz="1200" b="1">
                <a:latin typeface="+mj-lt"/>
              </a:rPr>
              <a:t>Schwein)</a:t>
            </a:r>
            <a:br>
              <a:rPr lang="de-CH" sz="1200" b="1">
                <a:latin typeface="+mj-lt"/>
              </a:rPr>
            </a:br>
            <a:r>
              <a:rPr lang="de-CH" sz="1200"/>
              <a:t>(enthält Gluten)</a:t>
            </a:r>
          </a:p>
          <a:p>
            <a:endParaRPr lang="de-CH" sz="1200" dirty="0">
              <a:latin typeface="+mj-lt"/>
            </a:endParaRPr>
          </a:p>
        </p:txBody>
      </p:sp>
      <p:sp>
        <p:nvSpPr>
          <p:cNvPr id="28" name="Textfeld 8"/>
          <p:cNvSpPr txBox="1"/>
          <p:nvPr/>
        </p:nvSpPr>
        <p:spPr>
          <a:xfrm>
            <a:off x="5589240" y="1969861"/>
            <a:ext cx="937109" cy="680514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 </a:t>
            </a:r>
            <a:r>
              <a:rPr lang="de-CH" sz="1200" b="1" dirty="0">
                <a:effectLst/>
                <a:latin typeface="+mj-lt"/>
                <a:ea typeface="Calibri"/>
                <a:cs typeface="Times New Roman"/>
              </a:rPr>
              <a:t>31.00</a:t>
            </a:r>
            <a:br>
              <a:rPr lang="de-CH" sz="1200" b="1" dirty="0">
                <a:effectLst/>
                <a:latin typeface="+mj-lt"/>
                <a:ea typeface="Calibri"/>
                <a:cs typeface="Times New Roman"/>
              </a:rPr>
            </a:b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780928" y="3448554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2308</a:t>
            </a:r>
          </a:p>
        </p:txBody>
      </p:sp>
      <p:sp>
        <p:nvSpPr>
          <p:cNvPr id="30" name="Textfeld 8"/>
          <p:cNvSpPr txBox="1"/>
          <p:nvPr/>
        </p:nvSpPr>
        <p:spPr>
          <a:xfrm>
            <a:off x="5588235" y="2868044"/>
            <a:ext cx="937109" cy="680514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 </a:t>
            </a:r>
            <a:r>
              <a:rPr lang="de-CH" sz="1200" b="1" dirty="0">
                <a:effectLst/>
                <a:latin typeface="+mj-lt"/>
                <a:ea typeface="Calibri"/>
                <a:cs typeface="Times New Roman"/>
              </a:rPr>
              <a:t>40.00</a:t>
            </a:r>
            <a:br>
              <a:rPr lang="de-CH" sz="1200" b="1" dirty="0">
                <a:effectLst/>
                <a:latin typeface="+mj-lt"/>
                <a:ea typeface="Calibri"/>
                <a:cs typeface="Times New Roman"/>
              </a:rPr>
            </a:b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31" name="Textfeld 8"/>
          <p:cNvSpPr txBox="1"/>
          <p:nvPr/>
        </p:nvSpPr>
        <p:spPr>
          <a:xfrm>
            <a:off x="5589240" y="3444108"/>
            <a:ext cx="937109" cy="680514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 </a:t>
            </a:r>
            <a:r>
              <a:rPr lang="de-CH" sz="1200" b="1" dirty="0">
                <a:effectLst/>
                <a:latin typeface="+mj-lt"/>
                <a:ea typeface="Calibri"/>
                <a:cs typeface="Times New Roman"/>
              </a:rPr>
              <a:t>32.00</a:t>
            </a:r>
            <a:br>
              <a:rPr lang="de-CH" sz="1200" b="1" dirty="0">
                <a:effectLst/>
                <a:latin typeface="+mj-lt"/>
                <a:ea typeface="Calibri"/>
                <a:cs typeface="Times New Roman"/>
              </a:rPr>
            </a:b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3429000" y="3366280"/>
            <a:ext cx="1539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latin typeface="+mj-lt"/>
              </a:rPr>
              <a:t>Cordon bleu *</a:t>
            </a:r>
            <a:br>
              <a:rPr lang="de-CH" sz="1200" b="1" dirty="0">
                <a:latin typeface="+mj-lt"/>
              </a:rPr>
            </a:br>
            <a:r>
              <a:rPr lang="de-CH" sz="1200" b="1" dirty="0">
                <a:latin typeface="+mj-lt"/>
              </a:rPr>
              <a:t>(Schwein</a:t>
            </a:r>
            <a:r>
              <a:rPr lang="de-CH" sz="1200" dirty="0">
                <a:latin typeface="+mj-lt"/>
              </a:rPr>
              <a:t>)</a:t>
            </a:r>
            <a:br>
              <a:rPr lang="de-CH" sz="1200" dirty="0">
                <a:latin typeface="+mj-lt"/>
              </a:rPr>
            </a:br>
            <a:r>
              <a:rPr lang="de-CH" sz="1200" dirty="0"/>
              <a:t>(enthält Gluten)</a:t>
            </a:r>
            <a:r>
              <a:rPr lang="de-CH" sz="1200" dirty="0">
                <a:latin typeface="+mj-lt"/>
              </a:rPr>
              <a:t>  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548680" y="8820472"/>
            <a:ext cx="17395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Alle Preise inkl. 8.1% </a:t>
            </a:r>
            <a:r>
              <a:rPr lang="de-CH" sz="1000" dirty="0" err="1">
                <a:latin typeface="Arial" panose="020B0604020202020204" pitchFamily="34" charset="0"/>
                <a:cs typeface="Arial" panose="020B0604020202020204" pitchFamily="34" charset="0"/>
              </a:rPr>
              <a:t>MwSt</a:t>
            </a:r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8"/>
          <p:cNvSpPr txBox="1"/>
          <p:nvPr/>
        </p:nvSpPr>
        <p:spPr>
          <a:xfrm>
            <a:off x="5733256" y="7559331"/>
            <a:ext cx="648073" cy="541061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35" name="Textfeld 8">
            <a:extLst>
              <a:ext uri="{FF2B5EF4-FFF2-40B4-BE49-F238E27FC236}">
                <a16:creationId xmlns:a16="http://schemas.microsoft.com/office/drawing/2014/main" id="{BDC1779E-D2B8-4D20-B643-E937AC364B81}"/>
              </a:ext>
            </a:extLst>
          </p:cNvPr>
          <p:cNvSpPr txBox="1"/>
          <p:nvPr/>
        </p:nvSpPr>
        <p:spPr>
          <a:xfrm>
            <a:off x="5733256" y="7271299"/>
            <a:ext cx="648073" cy="541061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CH" sz="1100" dirty="0">
                <a:effectLst/>
                <a:ea typeface="Calibri"/>
                <a:cs typeface="Times New Roman"/>
              </a:rPr>
              <a:t> </a:t>
            </a:r>
            <a:endParaRPr lang="de-CH" sz="1200" dirty="0">
              <a:effectLst/>
              <a:latin typeface="+mj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8507797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Bildschirmpräsentation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Roger Hefti</dc:creator>
  <cp:lastModifiedBy>Roger Hefti</cp:lastModifiedBy>
  <cp:revision>102</cp:revision>
  <cp:lastPrinted>2025-09-14T14:40:45Z</cp:lastPrinted>
  <dcterms:created xsi:type="dcterms:W3CDTF">2013-10-05T17:14:27Z</dcterms:created>
  <dcterms:modified xsi:type="dcterms:W3CDTF">2025-09-14T14:40:57Z</dcterms:modified>
</cp:coreProperties>
</file>