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9570" r:id="rId2"/>
  </p:sldMasterIdLst>
  <p:notesMasterIdLst>
    <p:notesMasterId r:id="rId4"/>
  </p:notesMasterIdLst>
  <p:sldIdLst>
    <p:sldId id="376" r:id="rId3"/>
  </p:sldIdLst>
  <p:sldSz cx="24384000" cy="13716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4"/>
    <p:restoredTop sz="0"/>
  </p:normalViewPr>
  <p:slideViewPr>
    <p:cSldViewPr>
      <p:cViewPr varScale="1">
        <p:scale>
          <a:sx n="54" d="100"/>
          <a:sy n="54" d="100"/>
        </p:scale>
        <p:origin x="552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Shape 22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268" name="Shape 22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B7B8E-D997-51A3-7450-DC7364B94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08C68B-A331-7A30-C7C1-3C9D42C75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DB73A2-FEF3-BA8D-DDCA-04EC71A48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Sources (08/04/2025) Org ID </a:t>
            </a:r>
            <a:r>
              <a:rPr lang="en-FR" b="0" i="0">
                <a:solidFill>
                  <a:srgbClr val="181818"/>
                </a:solidFill>
                <a:effectLst/>
                <a:latin typeface="-apple-system"/>
              </a:rPr>
              <a:t>123858</a:t>
            </a:r>
            <a:endParaRPr lang="fr-FR" b="1"/>
          </a:p>
          <a:p>
            <a:pPr marL="342900" marR="0" lvl="0" indent="-34290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/>
              <a:t>860 POI : SF, champ « Contract POIs 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/>
              <a:t>779 utilisateurs en local et utilisateurs mobile :  Dashboard app usage : https://lookerstudio.google.com/u/0/reporting/1ziYvlqdBMUk5A6M0c9VxfYFUoeMwi29G/page/GJRGB pour Q1 2025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/>
              <a:t>CSAT : Intercom 01 jan- 31 mar 2025</a:t>
            </a:r>
          </a:p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461DA5-B347-7880-F823-2D4550EEF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CDC3A-043B-CD4F-BCF7-309BE583008A}" type="slidenum"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65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6180A7-5F00-4D85-8EFE-EB8D52F382A3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3FD97A-D4C0-463A-8D76-7D4AADBA34C7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BCB3DB-B9C1-4D75-A33C-A73F9575FD79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27456C-8307-B2E8-9FE6-0A90B503F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4696" y="-6681354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0636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72B6D-5B9A-D429-C2E7-DDEE9A3D3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4696" y="-556540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25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50D9BC-4EB8-E233-234B-7B91372AD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2420" y="-4717754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41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9697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05AE33-05B9-9A51-80BE-B5712B06E0B1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alpha val="2635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05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rr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EDDF858-9C71-1FBC-2119-B884F5740550}"/>
              </a:ext>
            </a:extLst>
          </p:cNvPr>
          <p:cNvSpPr/>
          <p:nvPr userDrawn="1"/>
        </p:nvSpPr>
        <p:spPr>
          <a:xfrm>
            <a:off x="6502810" y="1098550"/>
            <a:ext cx="4330716" cy="4330716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52900E-6F4D-74CC-13E3-DD38CF525E1E}"/>
              </a:ext>
            </a:extLst>
          </p:cNvPr>
          <p:cNvSpPr/>
          <p:nvPr userDrawn="1"/>
        </p:nvSpPr>
        <p:spPr>
          <a:xfrm>
            <a:off x="13614020" y="4820103"/>
            <a:ext cx="2422946" cy="242294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32E44-D708-E695-1D7A-40241BC994F3}"/>
              </a:ext>
            </a:extLst>
          </p:cNvPr>
          <p:cNvSpPr/>
          <p:nvPr userDrawn="1"/>
        </p:nvSpPr>
        <p:spPr>
          <a:xfrm>
            <a:off x="2034832" y="5335424"/>
            <a:ext cx="2727668" cy="2727668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8624D-DDC3-948E-5911-F31E3123531C}"/>
              </a:ext>
            </a:extLst>
          </p:cNvPr>
          <p:cNvSpPr/>
          <p:nvPr userDrawn="1"/>
        </p:nvSpPr>
        <p:spPr>
          <a:xfrm>
            <a:off x="7414580" y="7243050"/>
            <a:ext cx="2507176" cy="250717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848F9F-D02F-E335-5F06-C3A78E5299A3}"/>
              </a:ext>
            </a:extLst>
          </p:cNvPr>
          <p:cNvSpPr/>
          <p:nvPr userDrawn="1"/>
        </p:nvSpPr>
        <p:spPr>
          <a:xfrm>
            <a:off x="10987256" y="10452092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DD2C2F-7084-0994-DD4F-F3DB65B6CB49}"/>
              </a:ext>
            </a:extLst>
          </p:cNvPr>
          <p:cNvSpPr/>
          <p:nvPr userDrawn="1"/>
        </p:nvSpPr>
        <p:spPr>
          <a:xfrm>
            <a:off x="18662634" y="6699258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58616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Mobi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5BBD014-F316-48C2-818A-2AB38CB587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20382980">
            <a:off x="17885714" y="242410"/>
            <a:ext cx="3404766" cy="3404766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noFill/>
          </a:ln>
          <a:effectLst>
            <a:softEdge rad="362128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ED259C-BB56-E6E3-62B9-6818CE9AE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20382980">
            <a:off x="12948895" y="7680022"/>
            <a:ext cx="5317958" cy="5317958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noFill/>
          </a:ln>
          <a:effectLst>
            <a:softEdge rad="362128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5CD125A8-BDD0-1221-0440-965CFE5AF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3520" y="1090562"/>
            <a:ext cx="6083734" cy="11404624"/>
          </a:xfrm>
          <a:prstGeom prst="rect">
            <a:avLst/>
          </a:prstGeom>
        </p:spPr>
      </p:pic>
      <p:pic>
        <p:nvPicPr>
          <p:cNvPr id="4" name="Image 3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4097BA4E-DE66-2F2B-D6FD-79E3604A9A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5822" y="2997014"/>
            <a:ext cx="5026266" cy="9422286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DBEFEFF-7AE2-D59F-6E47-3E84B3D853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4607935" y="1514984"/>
            <a:ext cx="4870410" cy="10539948"/>
          </a:xfrm>
          <a:custGeom>
            <a:avLst/>
            <a:gdLst>
              <a:gd name="connsiteX0" fmla="*/ 930293 w 2435205"/>
              <a:gd name="connsiteY0" fmla="*/ 69867 h 5269974"/>
              <a:gd name="connsiteX1" fmla="*/ 815335 w 2435205"/>
              <a:gd name="connsiteY1" fmla="*/ 184825 h 5269974"/>
              <a:gd name="connsiteX2" fmla="*/ 930293 w 2435205"/>
              <a:gd name="connsiteY2" fmla="*/ 299783 h 5269974"/>
              <a:gd name="connsiteX3" fmla="*/ 1486690 w 2435205"/>
              <a:gd name="connsiteY3" fmla="*/ 299783 h 5269974"/>
              <a:gd name="connsiteX4" fmla="*/ 1601648 w 2435205"/>
              <a:gd name="connsiteY4" fmla="*/ 184825 h 5269974"/>
              <a:gd name="connsiteX5" fmla="*/ 1486690 w 2435205"/>
              <a:gd name="connsiteY5" fmla="*/ 69867 h 5269974"/>
              <a:gd name="connsiteX6" fmla="*/ 319304 w 2435205"/>
              <a:gd name="connsiteY6" fmla="*/ 0 h 5269974"/>
              <a:gd name="connsiteX7" fmla="*/ 2115901 w 2435205"/>
              <a:gd name="connsiteY7" fmla="*/ 0 h 5269974"/>
              <a:gd name="connsiteX8" fmla="*/ 2435205 w 2435205"/>
              <a:gd name="connsiteY8" fmla="*/ 319304 h 5269974"/>
              <a:gd name="connsiteX9" fmla="*/ 2435205 w 2435205"/>
              <a:gd name="connsiteY9" fmla="*/ 4950670 h 5269974"/>
              <a:gd name="connsiteX10" fmla="*/ 2115901 w 2435205"/>
              <a:gd name="connsiteY10" fmla="*/ 5269974 h 5269974"/>
              <a:gd name="connsiteX11" fmla="*/ 319304 w 2435205"/>
              <a:gd name="connsiteY11" fmla="*/ 5269974 h 5269974"/>
              <a:gd name="connsiteX12" fmla="*/ 0 w 2435205"/>
              <a:gd name="connsiteY12" fmla="*/ 4950670 h 5269974"/>
              <a:gd name="connsiteX13" fmla="*/ 0 w 2435205"/>
              <a:gd name="connsiteY13" fmla="*/ 319304 h 5269974"/>
              <a:gd name="connsiteX14" fmla="*/ 319304 w 2435205"/>
              <a:gd name="connsiteY14" fmla="*/ 0 h 526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5205" h="5269974">
                <a:moveTo>
                  <a:pt x="930293" y="69867"/>
                </a:moveTo>
                <a:cubicBezTo>
                  <a:pt x="866803" y="69867"/>
                  <a:pt x="815335" y="121335"/>
                  <a:pt x="815335" y="184825"/>
                </a:cubicBezTo>
                <a:cubicBezTo>
                  <a:pt x="815335" y="248315"/>
                  <a:pt x="866803" y="299783"/>
                  <a:pt x="930293" y="299783"/>
                </a:cubicBezTo>
                <a:lnTo>
                  <a:pt x="1486690" y="299783"/>
                </a:lnTo>
                <a:cubicBezTo>
                  <a:pt x="1550180" y="299783"/>
                  <a:pt x="1601648" y="248315"/>
                  <a:pt x="1601648" y="184825"/>
                </a:cubicBezTo>
                <a:cubicBezTo>
                  <a:pt x="1601648" y="121335"/>
                  <a:pt x="1550180" y="69867"/>
                  <a:pt x="1486690" y="69867"/>
                </a:cubicBezTo>
                <a:close/>
                <a:moveTo>
                  <a:pt x="319304" y="0"/>
                </a:moveTo>
                <a:lnTo>
                  <a:pt x="2115901" y="0"/>
                </a:lnTo>
                <a:cubicBezTo>
                  <a:pt x="2292248" y="0"/>
                  <a:pt x="2435205" y="142957"/>
                  <a:pt x="2435205" y="319304"/>
                </a:cubicBezTo>
                <a:lnTo>
                  <a:pt x="2435205" y="4950670"/>
                </a:lnTo>
                <a:cubicBezTo>
                  <a:pt x="2435205" y="5127017"/>
                  <a:pt x="2292248" y="5269974"/>
                  <a:pt x="2115901" y="5269974"/>
                </a:cubicBezTo>
                <a:lnTo>
                  <a:pt x="319304" y="5269974"/>
                </a:lnTo>
                <a:cubicBezTo>
                  <a:pt x="142957" y="5269974"/>
                  <a:pt x="0" y="5127017"/>
                  <a:pt x="0" y="4950670"/>
                </a:cubicBezTo>
                <a:lnTo>
                  <a:pt x="0" y="319304"/>
                </a:lnTo>
                <a:cubicBezTo>
                  <a:pt x="0" y="142957"/>
                  <a:pt x="142957" y="0"/>
                  <a:pt x="3193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266586-E13B-7733-1832-3AE00C4E8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19431000" y="3341717"/>
            <a:ext cx="4053854" cy="8713760"/>
          </a:xfrm>
          <a:custGeom>
            <a:avLst/>
            <a:gdLst>
              <a:gd name="connsiteX0" fmla="*/ 779463 w 2026927"/>
              <a:gd name="connsiteY0" fmla="*/ 53166 h 4356880"/>
              <a:gd name="connsiteX1" fmla="*/ 687310 w 2026927"/>
              <a:gd name="connsiteY1" fmla="*/ 114249 h 4356880"/>
              <a:gd name="connsiteX2" fmla="*/ 679450 w 2026927"/>
              <a:gd name="connsiteY2" fmla="*/ 153179 h 4356880"/>
              <a:gd name="connsiteX3" fmla="*/ 679450 w 2026927"/>
              <a:gd name="connsiteY3" fmla="*/ 153178 h 4356880"/>
              <a:gd name="connsiteX4" fmla="*/ 679450 w 2026927"/>
              <a:gd name="connsiteY4" fmla="*/ 153179 h 4356880"/>
              <a:gd name="connsiteX5" fmla="*/ 679450 w 2026927"/>
              <a:gd name="connsiteY5" fmla="*/ 153179 h 4356880"/>
              <a:gd name="connsiteX6" fmla="*/ 687310 w 2026927"/>
              <a:gd name="connsiteY6" fmla="*/ 192108 h 4356880"/>
              <a:gd name="connsiteX7" fmla="*/ 779463 w 2026927"/>
              <a:gd name="connsiteY7" fmla="*/ 253191 h 4356880"/>
              <a:gd name="connsiteX8" fmla="*/ 1233487 w 2026927"/>
              <a:gd name="connsiteY8" fmla="*/ 253192 h 4356880"/>
              <a:gd name="connsiteX9" fmla="*/ 1333500 w 2026927"/>
              <a:gd name="connsiteY9" fmla="*/ 153179 h 4356880"/>
              <a:gd name="connsiteX10" fmla="*/ 1333501 w 2026927"/>
              <a:gd name="connsiteY10" fmla="*/ 153179 h 4356880"/>
              <a:gd name="connsiteX11" fmla="*/ 1233488 w 2026927"/>
              <a:gd name="connsiteY11" fmla="*/ 53166 h 4356880"/>
              <a:gd name="connsiteX12" fmla="*/ 287033 w 2026927"/>
              <a:gd name="connsiteY12" fmla="*/ 0 h 4356880"/>
              <a:gd name="connsiteX13" fmla="*/ 1739894 w 2026927"/>
              <a:gd name="connsiteY13" fmla="*/ 0 h 4356880"/>
              <a:gd name="connsiteX14" fmla="*/ 2026927 w 2026927"/>
              <a:gd name="connsiteY14" fmla="*/ 287033 h 4356880"/>
              <a:gd name="connsiteX15" fmla="*/ 2026927 w 2026927"/>
              <a:gd name="connsiteY15" fmla="*/ 4069847 h 4356880"/>
              <a:gd name="connsiteX16" fmla="*/ 1739894 w 2026927"/>
              <a:gd name="connsiteY16" fmla="*/ 4356880 h 4356880"/>
              <a:gd name="connsiteX17" fmla="*/ 287033 w 2026927"/>
              <a:gd name="connsiteY17" fmla="*/ 4356880 h 4356880"/>
              <a:gd name="connsiteX18" fmla="*/ 0 w 2026927"/>
              <a:gd name="connsiteY18" fmla="*/ 4069847 h 4356880"/>
              <a:gd name="connsiteX19" fmla="*/ 0 w 2026927"/>
              <a:gd name="connsiteY19" fmla="*/ 287033 h 4356880"/>
              <a:gd name="connsiteX20" fmla="*/ 287033 w 2026927"/>
              <a:gd name="connsiteY20" fmla="*/ 0 h 435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26927" h="4356880">
                <a:moveTo>
                  <a:pt x="779463" y="53166"/>
                </a:moveTo>
                <a:cubicBezTo>
                  <a:pt x="738036" y="53166"/>
                  <a:pt x="702492" y="78353"/>
                  <a:pt x="687310" y="114249"/>
                </a:cubicBezTo>
                <a:lnTo>
                  <a:pt x="679450" y="153179"/>
                </a:lnTo>
                <a:lnTo>
                  <a:pt x="679450" y="153178"/>
                </a:lnTo>
                <a:lnTo>
                  <a:pt x="679450" y="153179"/>
                </a:lnTo>
                <a:lnTo>
                  <a:pt x="679450" y="153179"/>
                </a:lnTo>
                <a:lnTo>
                  <a:pt x="687310" y="192108"/>
                </a:lnTo>
                <a:cubicBezTo>
                  <a:pt x="702492" y="228004"/>
                  <a:pt x="738036" y="253191"/>
                  <a:pt x="779463" y="253191"/>
                </a:cubicBezTo>
                <a:lnTo>
                  <a:pt x="1233487" y="253192"/>
                </a:lnTo>
                <a:cubicBezTo>
                  <a:pt x="1288723" y="253192"/>
                  <a:pt x="1333500" y="208415"/>
                  <a:pt x="1333500" y="153179"/>
                </a:cubicBezTo>
                <a:lnTo>
                  <a:pt x="1333501" y="153179"/>
                </a:lnTo>
                <a:cubicBezTo>
                  <a:pt x="1333501" y="97943"/>
                  <a:pt x="1288724" y="53166"/>
                  <a:pt x="1233488" y="53166"/>
                </a:cubicBezTo>
                <a:close/>
                <a:moveTo>
                  <a:pt x="287033" y="0"/>
                </a:moveTo>
                <a:lnTo>
                  <a:pt x="1739894" y="0"/>
                </a:lnTo>
                <a:cubicBezTo>
                  <a:pt x="1898418" y="0"/>
                  <a:pt x="2026927" y="128509"/>
                  <a:pt x="2026927" y="287033"/>
                </a:cubicBezTo>
                <a:lnTo>
                  <a:pt x="2026927" y="4069847"/>
                </a:lnTo>
                <a:cubicBezTo>
                  <a:pt x="2026927" y="4228371"/>
                  <a:pt x="1898418" y="4356880"/>
                  <a:pt x="1739894" y="4356880"/>
                </a:cubicBezTo>
                <a:lnTo>
                  <a:pt x="287033" y="4356880"/>
                </a:lnTo>
                <a:cubicBezTo>
                  <a:pt x="128509" y="4356880"/>
                  <a:pt x="0" y="4228371"/>
                  <a:pt x="0" y="4069847"/>
                </a:cubicBezTo>
                <a:lnTo>
                  <a:pt x="0" y="287033"/>
                </a:lnTo>
                <a:cubicBezTo>
                  <a:pt x="0" y="128509"/>
                  <a:pt x="128509" y="0"/>
                  <a:pt x="2870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B7E20B-7001-1032-867F-CE879202D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4696" y="-6681354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974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50D9BC-4EB8-E233-234B-7B91372AD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02420" y="-4717754"/>
            <a:ext cx="13716000" cy="13716000"/>
          </a:xfrm>
          <a:prstGeom prst="rect">
            <a:avLst/>
          </a:prstGeom>
        </p:spPr>
      </p:pic>
      <p:pic>
        <p:nvPicPr>
          <p:cNvPr id="4" name="Mockup tablette">
            <a:extLst>
              <a:ext uri="{FF2B5EF4-FFF2-40B4-BE49-F238E27FC236}">
                <a16:creationId xmlns:a16="http://schemas.microsoft.com/office/drawing/2014/main" id="{44C2ABE6-8A1B-FA1F-4E2B-67AC313B9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311" y="-84376"/>
            <a:ext cx="20504296" cy="165357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A5FCD7-28D2-03E3-2F4C-62E3277EAE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984" y="5065907"/>
            <a:ext cx="6180140" cy="9287254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0D713D9-D097-1541-FAC2-3DA9047CFC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22500" y="1962150"/>
            <a:ext cx="8540750" cy="12391012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7CB1EFF-1154-3C8F-B4D1-EF252695B3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44498" y="5559971"/>
            <a:ext cx="3479802" cy="7501978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627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F5641B-244C-425B-9B49-C4405CB3C07A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ocku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>
            <a:extLst>
              <a:ext uri="{FF2B5EF4-FFF2-40B4-BE49-F238E27FC236}">
                <a16:creationId xmlns:a16="http://schemas.microsoft.com/office/drawing/2014/main" id="{564D97CA-D000-FFB9-6CCD-E855C7DA06F6}"/>
              </a:ext>
            </a:extLst>
          </p:cNvPr>
          <p:cNvSpPr/>
          <p:nvPr userDrawn="1"/>
        </p:nvSpPr>
        <p:spPr>
          <a:xfrm>
            <a:off x="6502810" y="1098550"/>
            <a:ext cx="4330716" cy="4330716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F925372B-3C91-678D-00DD-E71CFC9C6F14}"/>
              </a:ext>
            </a:extLst>
          </p:cNvPr>
          <p:cNvSpPr/>
          <p:nvPr userDrawn="1"/>
        </p:nvSpPr>
        <p:spPr>
          <a:xfrm>
            <a:off x="13614020" y="4820103"/>
            <a:ext cx="2422946" cy="242294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7DD88D75-E202-95E3-2D8E-1CA7D85867C4}"/>
              </a:ext>
            </a:extLst>
          </p:cNvPr>
          <p:cNvSpPr/>
          <p:nvPr userDrawn="1"/>
        </p:nvSpPr>
        <p:spPr>
          <a:xfrm>
            <a:off x="2034832" y="5335424"/>
            <a:ext cx="2727668" cy="2727668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F2244A7-CC59-7562-5FC0-AAF9238721DC}"/>
              </a:ext>
            </a:extLst>
          </p:cNvPr>
          <p:cNvSpPr/>
          <p:nvPr userDrawn="1"/>
        </p:nvSpPr>
        <p:spPr>
          <a:xfrm>
            <a:off x="7414580" y="7243050"/>
            <a:ext cx="2507176" cy="250717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8281CF21-0787-F9A5-C1E6-32810CD7FE8A}"/>
              </a:ext>
            </a:extLst>
          </p:cNvPr>
          <p:cNvSpPr/>
          <p:nvPr userDrawn="1"/>
        </p:nvSpPr>
        <p:spPr>
          <a:xfrm>
            <a:off x="10987256" y="10452092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3DA63B3-8703-9CBA-7EF2-D2D3F9C34C66}"/>
              </a:ext>
            </a:extLst>
          </p:cNvPr>
          <p:cNvSpPr/>
          <p:nvPr userDrawn="1"/>
        </p:nvSpPr>
        <p:spPr>
          <a:xfrm>
            <a:off x="18662634" y="6699258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pic>
        <p:nvPicPr>
          <p:cNvPr id="15" name="Image 14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43656F38-6BC1-111B-7466-8C318E9AE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9023" y="1462208"/>
            <a:ext cx="7272274" cy="14278020"/>
          </a:xfrm>
          <a:prstGeom prst="rect">
            <a:avLst/>
          </a:prstGeom>
        </p:spPr>
      </p:pic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BC4C3808-75AF-48AB-5C31-E16976366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2100" y="1875452"/>
            <a:ext cx="6128658" cy="13286792"/>
          </a:xfrm>
          <a:custGeom>
            <a:avLst/>
            <a:gdLst>
              <a:gd name="connsiteX0" fmla="*/ 1192512 w 3064329"/>
              <a:gd name="connsiteY0" fmla="*/ 105624 h 6643396"/>
              <a:gd name="connsiteX1" fmla="*/ 1059042 w 3064329"/>
              <a:gd name="connsiteY1" fmla="*/ 239094 h 6643396"/>
              <a:gd name="connsiteX2" fmla="*/ 1192512 w 3064329"/>
              <a:gd name="connsiteY2" fmla="*/ 372564 h 6643396"/>
              <a:gd name="connsiteX3" fmla="*/ 1871504 w 3064329"/>
              <a:gd name="connsiteY3" fmla="*/ 372564 h 6643396"/>
              <a:gd name="connsiteX4" fmla="*/ 2004974 w 3064329"/>
              <a:gd name="connsiteY4" fmla="*/ 239094 h 6643396"/>
              <a:gd name="connsiteX5" fmla="*/ 1871504 w 3064329"/>
              <a:gd name="connsiteY5" fmla="*/ 105624 h 6643396"/>
              <a:gd name="connsiteX6" fmla="*/ 422081 w 3064329"/>
              <a:gd name="connsiteY6" fmla="*/ 0 h 6643396"/>
              <a:gd name="connsiteX7" fmla="*/ 2642248 w 3064329"/>
              <a:gd name="connsiteY7" fmla="*/ 0 h 6643396"/>
              <a:gd name="connsiteX8" fmla="*/ 3064329 w 3064329"/>
              <a:gd name="connsiteY8" fmla="*/ 422081 h 6643396"/>
              <a:gd name="connsiteX9" fmla="*/ 3064329 w 3064329"/>
              <a:gd name="connsiteY9" fmla="*/ 6221315 h 6643396"/>
              <a:gd name="connsiteX10" fmla="*/ 2642248 w 3064329"/>
              <a:gd name="connsiteY10" fmla="*/ 6643396 h 6643396"/>
              <a:gd name="connsiteX11" fmla="*/ 422081 w 3064329"/>
              <a:gd name="connsiteY11" fmla="*/ 6643396 h 6643396"/>
              <a:gd name="connsiteX12" fmla="*/ 0 w 3064329"/>
              <a:gd name="connsiteY12" fmla="*/ 6221315 h 6643396"/>
              <a:gd name="connsiteX13" fmla="*/ 0 w 3064329"/>
              <a:gd name="connsiteY13" fmla="*/ 422081 h 6643396"/>
              <a:gd name="connsiteX14" fmla="*/ 422081 w 3064329"/>
              <a:gd name="connsiteY14" fmla="*/ 0 h 664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4329" h="6643396">
                <a:moveTo>
                  <a:pt x="1192512" y="105624"/>
                </a:moveTo>
                <a:cubicBezTo>
                  <a:pt x="1118799" y="105624"/>
                  <a:pt x="1059042" y="165381"/>
                  <a:pt x="1059042" y="239094"/>
                </a:cubicBezTo>
                <a:cubicBezTo>
                  <a:pt x="1059042" y="312807"/>
                  <a:pt x="1118799" y="372564"/>
                  <a:pt x="1192512" y="372564"/>
                </a:cubicBezTo>
                <a:lnTo>
                  <a:pt x="1871504" y="372564"/>
                </a:lnTo>
                <a:cubicBezTo>
                  <a:pt x="1945217" y="372564"/>
                  <a:pt x="2004974" y="312807"/>
                  <a:pt x="2004974" y="239094"/>
                </a:cubicBezTo>
                <a:cubicBezTo>
                  <a:pt x="2004974" y="165381"/>
                  <a:pt x="1945217" y="105624"/>
                  <a:pt x="1871504" y="105624"/>
                </a:cubicBezTo>
                <a:close/>
                <a:moveTo>
                  <a:pt x="422081" y="0"/>
                </a:moveTo>
                <a:lnTo>
                  <a:pt x="2642248" y="0"/>
                </a:lnTo>
                <a:cubicBezTo>
                  <a:pt x="2875357" y="0"/>
                  <a:pt x="3064329" y="188972"/>
                  <a:pt x="3064329" y="422081"/>
                </a:cubicBezTo>
                <a:lnTo>
                  <a:pt x="3064329" y="6221315"/>
                </a:lnTo>
                <a:cubicBezTo>
                  <a:pt x="3064329" y="6454424"/>
                  <a:pt x="2875357" y="6643396"/>
                  <a:pt x="2642248" y="6643396"/>
                </a:cubicBezTo>
                <a:lnTo>
                  <a:pt x="422081" y="6643396"/>
                </a:lnTo>
                <a:cubicBezTo>
                  <a:pt x="188972" y="6643396"/>
                  <a:pt x="0" y="6454424"/>
                  <a:pt x="0" y="6221315"/>
                </a:cubicBezTo>
                <a:lnTo>
                  <a:pt x="0" y="422081"/>
                </a:lnTo>
                <a:cubicBezTo>
                  <a:pt x="0" y="188972"/>
                  <a:pt x="188972" y="0"/>
                  <a:pt x="4220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391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Mocku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>
            <a:extLst>
              <a:ext uri="{FF2B5EF4-FFF2-40B4-BE49-F238E27FC236}">
                <a16:creationId xmlns:a16="http://schemas.microsoft.com/office/drawing/2014/main" id="{564D97CA-D000-FFB9-6CCD-E855C7DA06F6}"/>
              </a:ext>
            </a:extLst>
          </p:cNvPr>
          <p:cNvSpPr/>
          <p:nvPr userDrawn="1"/>
        </p:nvSpPr>
        <p:spPr>
          <a:xfrm>
            <a:off x="6502810" y="1098550"/>
            <a:ext cx="4330716" cy="4330716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F925372B-3C91-678D-00DD-E71CFC9C6F14}"/>
              </a:ext>
            </a:extLst>
          </p:cNvPr>
          <p:cNvSpPr/>
          <p:nvPr userDrawn="1"/>
        </p:nvSpPr>
        <p:spPr>
          <a:xfrm>
            <a:off x="13614020" y="4820103"/>
            <a:ext cx="2422946" cy="242294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7DD88D75-E202-95E3-2D8E-1CA7D85867C4}"/>
              </a:ext>
            </a:extLst>
          </p:cNvPr>
          <p:cNvSpPr/>
          <p:nvPr userDrawn="1"/>
        </p:nvSpPr>
        <p:spPr>
          <a:xfrm>
            <a:off x="2034832" y="5335424"/>
            <a:ext cx="2727668" cy="2727668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F2244A7-CC59-7562-5FC0-AAF9238721DC}"/>
              </a:ext>
            </a:extLst>
          </p:cNvPr>
          <p:cNvSpPr/>
          <p:nvPr userDrawn="1"/>
        </p:nvSpPr>
        <p:spPr>
          <a:xfrm>
            <a:off x="7414580" y="7243050"/>
            <a:ext cx="2507176" cy="250717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8281CF21-0787-F9A5-C1E6-32810CD7FE8A}"/>
              </a:ext>
            </a:extLst>
          </p:cNvPr>
          <p:cNvSpPr/>
          <p:nvPr userDrawn="1"/>
        </p:nvSpPr>
        <p:spPr>
          <a:xfrm>
            <a:off x="10987256" y="10452092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3DA63B3-8703-9CBA-7EF2-D2D3F9C34C66}"/>
              </a:ext>
            </a:extLst>
          </p:cNvPr>
          <p:cNvSpPr/>
          <p:nvPr userDrawn="1"/>
        </p:nvSpPr>
        <p:spPr>
          <a:xfrm>
            <a:off x="18662634" y="6699258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pic>
        <p:nvPicPr>
          <p:cNvPr id="15" name="Image 14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43656F38-6BC1-111B-7466-8C318E9AE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0986" y="1530522"/>
            <a:ext cx="5473970" cy="107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852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tle Mocku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>
            <a:extLst>
              <a:ext uri="{FF2B5EF4-FFF2-40B4-BE49-F238E27FC236}">
                <a16:creationId xmlns:a16="http://schemas.microsoft.com/office/drawing/2014/main" id="{564D97CA-D000-FFB9-6CCD-E855C7DA06F6}"/>
              </a:ext>
            </a:extLst>
          </p:cNvPr>
          <p:cNvSpPr/>
          <p:nvPr userDrawn="1"/>
        </p:nvSpPr>
        <p:spPr>
          <a:xfrm>
            <a:off x="6502810" y="1098550"/>
            <a:ext cx="4330716" cy="4330716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F925372B-3C91-678D-00DD-E71CFC9C6F14}"/>
              </a:ext>
            </a:extLst>
          </p:cNvPr>
          <p:cNvSpPr/>
          <p:nvPr userDrawn="1"/>
        </p:nvSpPr>
        <p:spPr>
          <a:xfrm>
            <a:off x="13614020" y="4820103"/>
            <a:ext cx="2422946" cy="242294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7DD88D75-E202-95E3-2D8E-1CA7D85867C4}"/>
              </a:ext>
            </a:extLst>
          </p:cNvPr>
          <p:cNvSpPr/>
          <p:nvPr userDrawn="1"/>
        </p:nvSpPr>
        <p:spPr>
          <a:xfrm>
            <a:off x="2034832" y="5335424"/>
            <a:ext cx="2727668" cy="2727668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F2244A7-CC59-7562-5FC0-AAF9238721DC}"/>
              </a:ext>
            </a:extLst>
          </p:cNvPr>
          <p:cNvSpPr/>
          <p:nvPr userDrawn="1"/>
        </p:nvSpPr>
        <p:spPr>
          <a:xfrm>
            <a:off x="7414580" y="7243050"/>
            <a:ext cx="2507176" cy="250717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8281CF21-0787-F9A5-C1E6-32810CD7FE8A}"/>
              </a:ext>
            </a:extLst>
          </p:cNvPr>
          <p:cNvSpPr/>
          <p:nvPr userDrawn="1"/>
        </p:nvSpPr>
        <p:spPr>
          <a:xfrm>
            <a:off x="10987256" y="10452092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3DA63B3-8703-9CBA-7EF2-D2D3F9C34C66}"/>
              </a:ext>
            </a:extLst>
          </p:cNvPr>
          <p:cNvSpPr/>
          <p:nvPr userDrawn="1"/>
        </p:nvSpPr>
        <p:spPr>
          <a:xfrm>
            <a:off x="18662634" y="6699258"/>
            <a:ext cx="4330716" cy="4330716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732DCE-0FE1-0A91-9833-9F7F89A7B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16004" y="-5532512"/>
            <a:ext cx="13716000" cy="13716000"/>
          </a:xfrm>
          <a:prstGeom prst="rect">
            <a:avLst/>
          </a:prstGeom>
        </p:spPr>
      </p:pic>
      <p:pic>
        <p:nvPicPr>
          <p:cNvPr id="3" name="Mockup tablette">
            <a:extLst>
              <a:ext uri="{FF2B5EF4-FFF2-40B4-BE49-F238E27FC236}">
                <a16:creationId xmlns:a16="http://schemas.microsoft.com/office/drawing/2014/main" id="{C89C1387-C4DB-9AE5-CDF1-9B2B87C6A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311" y="-84376"/>
            <a:ext cx="20504296" cy="16535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B4BC3E-9D99-C166-9A88-39C3438C5E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984" y="5065907"/>
            <a:ext cx="6180140" cy="9287254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ED978A0-333D-94E6-FBC9-DEEFDDBBF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22500" y="1962150"/>
            <a:ext cx="8540750" cy="12391012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DE62065-D96E-E8D7-BB7D-E73963486C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44498" y="5559971"/>
            <a:ext cx="3479802" cy="7501978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15002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A467EC96-4F75-1479-A12B-2CFAA90D4254}"/>
              </a:ext>
            </a:extLst>
          </p:cNvPr>
          <p:cNvSpPr/>
          <p:nvPr userDrawn="1"/>
        </p:nvSpPr>
        <p:spPr>
          <a:xfrm>
            <a:off x="8966202" y="-2363062"/>
            <a:ext cx="20769942" cy="18332407"/>
          </a:xfrm>
          <a:prstGeom prst="ellipse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1FBB73-B2CA-8B19-7D40-B5FBDEB0B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54696" y="-6681354"/>
            <a:ext cx="13716000" cy="13716000"/>
          </a:xfrm>
          <a:prstGeom prst="rect">
            <a:avLst/>
          </a:prstGeom>
        </p:spPr>
      </p:pic>
      <p:pic>
        <p:nvPicPr>
          <p:cNvPr id="3" name="Mockup tablette">
            <a:extLst>
              <a:ext uri="{FF2B5EF4-FFF2-40B4-BE49-F238E27FC236}">
                <a16:creationId xmlns:a16="http://schemas.microsoft.com/office/drawing/2014/main" id="{1FF520DF-8667-B899-1145-9264B9197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311" y="-84376"/>
            <a:ext cx="20504296" cy="16535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282874-957A-EA09-EDCB-B2D9141C3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984" y="5065907"/>
            <a:ext cx="6180140" cy="9287254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9F1EFD56-D9BD-D162-7B00-8825D449BD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22500" y="1962150"/>
            <a:ext cx="8540750" cy="12391012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44D4538-9198-FDFB-740F-0C950196D4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44498" y="5559971"/>
            <a:ext cx="3479802" cy="7501978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2114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lted Mocku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FE7FFC68-2994-B0B5-A461-AFD34FD16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66" y="1072326"/>
            <a:ext cx="6439846" cy="126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2206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tilted Mocku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526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putation_Produc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ueur background" hidden="1">
            <a:extLst>
              <a:ext uri="{FF2B5EF4-FFF2-40B4-BE49-F238E27FC236}">
                <a16:creationId xmlns:a16="http://schemas.microsoft.com/office/drawing/2014/main" id="{E7447308-A9D9-19AF-0305-D6F495C90DC5}"/>
              </a:ext>
            </a:extLst>
          </p:cNvPr>
          <p:cNvGrpSpPr/>
          <p:nvPr userDrawn="1"/>
        </p:nvGrpSpPr>
        <p:grpSpPr>
          <a:xfrm>
            <a:off x="2034832" y="1098550"/>
            <a:ext cx="20958518" cy="13684256"/>
            <a:chOff x="2034832" y="1098550"/>
            <a:chExt cx="20958518" cy="13684256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C9AA0EC4-D561-D008-0B1F-D05475646907}"/>
                </a:ext>
              </a:extLst>
            </p:cNvPr>
            <p:cNvSpPr/>
            <p:nvPr userDrawn="1"/>
          </p:nvSpPr>
          <p:spPr>
            <a:xfrm>
              <a:off x="6502810" y="1098550"/>
              <a:ext cx="4330716" cy="4330716"/>
            </a:xfrm>
            <a:prstGeom prst="ellipse">
              <a:avLst/>
            </a:prstGeom>
            <a:solidFill>
              <a:schemeClr val="accent4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E2B0E5B-6BC1-E797-0C1E-F27099BFF6E4}"/>
                </a:ext>
              </a:extLst>
            </p:cNvPr>
            <p:cNvSpPr/>
            <p:nvPr userDrawn="1"/>
          </p:nvSpPr>
          <p:spPr>
            <a:xfrm>
              <a:off x="13614020" y="4820104"/>
              <a:ext cx="2422946" cy="242294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FE4869F-AFDE-24A5-1E19-0A91AEC34878}"/>
                </a:ext>
              </a:extLst>
            </p:cNvPr>
            <p:cNvSpPr/>
            <p:nvPr userDrawn="1"/>
          </p:nvSpPr>
          <p:spPr>
            <a:xfrm>
              <a:off x="2034832" y="5335423"/>
              <a:ext cx="2727668" cy="2727668"/>
            </a:xfrm>
            <a:prstGeom prst="ellipse">
              <a:avLst/>
            </a:prstGeom>
            <a:solidFill>
              <a:schemeClr val="accent2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BC27FE8-9017-E443-DC82-5E526A4EC825}"/>
                </a:ext>
              </a:extLst>
            </p:cNvPr>
            <p:cNvSpPr/>
            <p:nvPr userDrawn="1"/>
          </p:nvSpPr>
          <p:spPr>
            <a:xfrm>
              <a:off x="7414580" y="7243049"/>
              <a:ext cx="2507176" cy="250717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899CE92D-AB49-9408-E169-55F0069A49DE}"/>
                </a:ext>
              </a:extLst>
            </p:cNvPr>
            <p:cNvSpPr/>
            <p:nvPr userDrawn="1"/>
          </p:nvSpPr>
          <p:spPr>
            <a:xfrm>
              <a:off x="10987256" y="10452091"/>
              <a:ext cx="4330716" cy="433071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A45C8407-BF7D-48FF-C9B7-3D0A08ADE007}"/>
                </a:ext>
              </a:extLst>
            </p:cNvPr>
            <p:cNvSpPr/>
            <p:nvPr userDrawn="1"/>
          </p:nvSpPr>
          <p:spPr>
            <a:xfrm>
              <a:off x="18662634" y="6699258"/>
              <a:ext cx="4330716" cy="433071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D83E7A9-78F3-5FFF-4CD0-6AF120946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6102" y="-556540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08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putation_Produc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ueur background" hidden="1">
            <a:extLst>
              <a:ext uri="{FF2B5EF4-FFF2-40B4-BE49-F238E27FC236}">
                <a16:creationId xmlns:a16="http://schemas.microsoft.com/office/drawing/2014/main" id="{E7447308-A9D9-19AF-0305-D6F495C90DC5}"/>
              </a:ext>
            </a:extLst>
          </p:cNvPr>
          <p:cNvGrpSpPr/>
          <p:nvPr userDrawn="1"/>
        </p:nvGrpSpPr>
        <p:grpSpPr>
          <a:xfrm>
            <a:off x="2034832" y="1098550"/>
            <a:ext cx="20958518" cy="13684256"/>
            <a:chOff x="2034832" y="1098550"/>
            <a:chExt cx="20958518" cy="13684256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C9AA0EC4-D561-D008-0B1F-D05475646907}"/>
                </a:ext>
              </a:extLst>
            </p:cNvPr>
            <p:cNvSpPr/>
            <p:nvPr userDrawn="1"/>
          </p:nvSpPr>
          <p:spPr>
            <a:xfrm>
              <a:off x="6502810" y="1098550"/>
              <a:ext cx="4330716" cy="4330716"/>
            </a:xfrm>
            <a:prstGeom prst="ellipse">
              <a:avLst/>
            </a:prstGeom>
            <a:solidFill>
              <a:schemeClr val="accent4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E2B0E5B-6BC1-E797-0C1E-F27099BFF6E4}"/>
                </a:ext>
              </a:extLst>
            </p:cNvPr>
            <p:cNvSpPr/>
            <p:nvPr userDrawn="1"/>
          </p:nvSpPr>
          <p:spPr>
            <a:xfrm>
              <a:off x="13614020" y="4820104"/>
              <a:ext cx="2422946" cy="242294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FE4869F-AFDE-24A5-1E19-0A91AEC34878}"/>
                </a:ext>
              </a:extLst>
            </p:cNvPr>
            <p:cNvSpPr/>
            <p:nvPr userDrawn="1"/>
          </p:nvSpPr>
          <p:spPr>
            <a:xfrm>
              <a:off x="2034832" y="5335423"/>
              <a:ext cx="2727668" cy="2727668"/>
            </a:xfrm>
            <a:prstGeom prst="ellipse">
              <a:avLst/>
            </a:prstGeom>
            <a:solidFill>
              <a:schemeClr val="accent2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BC27FE8-9017-E443-DC82-5E526A4EC825}"/>
                </a:ext>
              </a:extLst>
            </p:cNvPr>
            <p:cNvSpPr/>
            <p:nvPr userDrawn="1"/>
          </p:nvSpPr>
          <p:spPr>
            <a:xfrm>
              <a:off x="7414580" y="7243049"/>
              <a:ext cx="2507176" cy="250717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899CE92D-AB49-9408-E169-55F0069A49DE}"/>
                </a:ext>
              </a:extLst>
            </p:cNvPr>
            <p:cNvSpPr/>
            <p:nvPr userDrawn="1"/>
          </p:nvSpPr>
          <p:spPr>
            <a:xfrm>
              <a:off x="10987256" y="10452091"/>
              <a:ext cx="4330716" cy="433071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A45C8407-BF7D-48FF-C9B7-3D0A08ADE007}"/>
                </a:ext>
              </a:extLst>
            </p:cNvPr>
            <p:cNvSpPr/>
            <p:nvPr userDrawn="1"/>
          </p:nvSpPr>
          <p:spPr>
            <a:xfrm>
              <a:off x="18662634" y="6699258"/>
              <a:ext cx="4330716" cy="433071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62A0F47-2C9C-F3F7-2129-F3DB0AB97079}"/>
              </a:ext>
            </a:extLst>
          </p:cNvPr>
          <p:cNvPicPr/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7818" y="-4772168"/>
            <a:ext cx="13716000" cy="13716000"/>
          </a:xfrm>
          <a:prstGeom prst="rect">
            <a:avLst/>
          </a:prstGeom>
        </p:spPr>
      </p:pic>
      <p:pic>
        <p:nvPicPr>
          <p:cNvPr id="3" name="Mockup tablette">
            <a:extLst>
              <a:ext uri="{FF2B5EF4-FFF2-40B4-BE49-F238E27FC236}">
                <a16:creationId xmlns:a16="http://schemas.microsoft.com/office/drawing/2014/main" id="{4962659C-6732-9890-3649-D230B0F72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72768" y="-84376"/>
            <a:ext cx="20504294" cy="16535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C72122-44CD-68F2-66F9-11E8DE09C4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566" y="5065909"/>
            <a:ext cx="6180138" cy="9287252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B30C2BD-BF41-E343-2AC1-536573E6A8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4080" y="1943488"/>
            <a:ext cx="8540750" cy="12391012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2469CC7-727E-9829-D252-1BA9CD601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89366" y="5559970"/>
            <a:ext cx="3479802" cy="7501978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540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utation_Produc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ueur background" hidden="1">
            <a:extLst>
              <a:ext uri="{FF2B5EF4-FFF2-40B4-BE49-F238E27FC236}">
                <a16:creationId xmlns:a16="http://schemas.microsoft.com/office/drawing/2014/main" id="{E7447308-A9D9-19AF-0305-D6F495C90DC5}"/>
              </a:ext>
            </a:extLst>
          </p:cNvPr>
          <p:cNvGrpSpPr/>
          <p:nvPr userDrawn="1"/>
        </p:nvGrpSpPr>
        <p:grpSpPr>
          <a:xfrm>
            <a:off x="2034832" y="1098550"/>
            <a:ext cx="20958518" cy="13684256"/>
            <a:chOff x="2034832" y="1098550"/>
            <a:chExt cx="20958518" cy="13684256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C9AA0EC4-D561-D008-0B1F-D05475646907}"/>
                </a:ext>
              </a:extLst>
            </p:cNvPr>
            <p:cNvSpPr/>
            <p:nvPr userDrawn="1"/>
          </p:nvSpPr>
          <p:spPr>
            <a:xfrm>
              <a:off x="6502810" y="1098550"/>
              <a:ext cx="4330716" cy="4330716"/>
            </a:xfrm>
            <a:prstGeom prst="ellipse">
              <a:avLst/>
            </a:prstGeom>
            <a:solidFill>
              <a:schemeClr val="accent4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E2B0E5B-6BC1-E797-0C1E-F27099BFF6E4}"/>
                </a:ext>
              </a:extLst>
            </p:cNvPr>
            <p:cNvSpPr/>
            <p:nvPr userDrawn="1"/>
          </p:nvSpPr>
          <p:spPr>
            <a:xfrm>
              <a:off x="13614020" y="4820104"/>
              <a:ext cx="2422946" cy="242294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FE4869F-AFDE-24A5-1E19-0A91AEC34878}"/>
                </a:ext>
              </a:extLst>
            </p:cNvPr>
            <p:cNvSpPr/>
            <p:nvPr userDrawn="1"/>
          </p:nvSpPr>
          <p:spPr>
            <a:xfrm>
              <a:off x="2034832" y="5335423"/>
              <a:ext cx="2727668" cy="2727668"/>
            </a:xfrm>
            <a:prstGeom prst="ellipse">
              <a:avLst/>
            </a:prstGeom>
            <a:solidFill>
              <a:schemeClr val="accent2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BC27FE8-9017-E443-DC82-5E526A4EC825}"/>
                </a:ext>
              </a:extLst>
            </p:cNvPr>
            <p:cNvSpPr/>
            <p:nvPr userDrawn="1"/>
          </p:nvSpPr>
          <p:spPr>
            <a:xfrm>
              <a:off x="7414580" y="7243049"/>
              <a:ext cx="2507176" cy="250717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899CE92D-AB49-9408-E169-55F0069A49DE}"/>
                </a:ext>
              </a:extLst>
            </p:cNvPr>
            <p:cNvSpPr/>
            <p:nvPr userDrawn="1"/>
          </p:nvSpPr>
          <p:spPr>
            <a:xfrm>
              <a:off x="10987256" y="10452091"/>
              <a:ext cx="4330716" cy="433071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A45C8407-BF7D-48FF-C9B7-3D0A08ADE007}"/>
                </a:ext>
              </a:extLst>
            </p:cNvPr>
            <p:cNvSpPr/>
            <p:nvPr userDrawn="1"/>
          </p:nvSpPr>
          <p:spPr>
            <a:xfrm>
              <a:off x="18662634" y="6699258"/>
              <a:ext cx="4330716" cy="4330716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546342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192ECB-404D-43BB-8E60-1051183ADF17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35B9FE4-5C87-448E-97A4-5FC45224C3E3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3BF9F75-214D-47A6-9ED9-4EF847DC552F}" type="datetimeFigureOut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CE96878-741A-445B-91EA-8E1787A90EE9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72039ED-4C83-4FB6-A19F-48B3BDCB6367}" type="datetimeFigureOut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C578F56-D0AF-477C-87F8-5A4535EA65F9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7421F38-56E9-4396-A532-63C4C695A7B9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0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0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lou&#10;&#10;Le contenu généré par l’IA peut être incorrect.">
            <a:extLst>
              <a:ext uri="{FF2B5EF4-FFF2-40B4-BE49-F238E27FC236}">
                <a16:creationId xmlns:a16="http://schemas.microsoft.com/office/drawing/2014/main" id="{A815C4C4-F61D-C7F0-4399-72D4E98D2E6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53" r:id="rId1"/>
    <p:sldLayoutId id="2147489554" r:id="rId2"/>
    <p:sldLayoutId id="2147489555" r:id="rId3"/>
    <p:sldLayoutId id="2147489556" r:id="rId4"/>
    <p:sldLayoutId id="2147489557" r:id="rId5"/>
    <p:sldLayoutId id="2147489558" r:id="rId6"/>
    <p:sldLayoutId id="2147489559" r:id="rId7"/>
    <p:sldLayoutId id="2147489560" r:id="rId8"/>
    <p:sldLayoutId id="2147489561" r:id="rId9"/>
    <p:sldLayoutId id="2147489562" r:id="rId10"/>
    <p:sldLayoutId id="2147489563" r:id="rId11"/>
    <p:sldLayoutId id="2147489564" r:id="rId12"/>
    <p:sldLayoutId id="2147489565" r:id="rId13"/>
    <p:sldLayoutId id="2147489566" r:id="rId14"/>
    <p:sldLayoutId id="2147489567" r:id="rId15"/>
    <p:sldLayoutId id="2147489568" r:id="rId16"/>
    <p:sldLayoutId id="2147489569" r:id="rId17"/>
  </p:sldLayoutIdLst>
  <p:transition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7446">
          <p15:clr>
            <a:srgbClr val="F26B43"/>
          </p15:clr>
        </p15:guide>
        <p15:guide id="4" pos="234">
          <p15:clr>
            <a:srgbClr val="F26B43"/>
          </p15:clr>
        </p15:guide>
        <p15:guide id="5" pos="415">
          <p15:clr>
            <a:srgbClr val="F26B43"/>
          </p15:clr>
        </p15:guide>
        <p15:guide id="6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55EA5-1D6F-EDA6-1E5F-C1FE7747D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1">
            <a:extLst>
              <a:ext uri="{FF2B5EF4-FFF2-40B4-BE49-F238E27FC236}">
                <a16:creationId xmlns:a16="http://schemas.microsoft.com/office/drawing/2014/main" id="{23B7D489-F231-B204-81F7-2C2AB6F26981}"/>
              </a:ext>
            </a:extLst>
          </p:cNvPr>
          <p:cNvSpPr/>
          <p:nvPr/>
        </p:nvSpPr>
        <p:spPr>
          <a:xfrm>
            <a:off x="2027933" y="2366420"/>
            <a:ext cx="21834784" cy="635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84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68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536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920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04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88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072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8156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srgbClr val="0384F1"/>
              </a:solidFill>
              <a:effectLst/>
              <a:uLnTx/>
              <a:uFillTx/>
              <a:latin typeface="Outfit"/>
              <a:cs typeface="Arial"/>
              <a:sym typeface="Outfit"/>
            </a:endParaRPr>
          </a:p>
          <a:p>
            <a:pPr marL="0" marR="0" lvl="0" indent="0" algn="l" defTabSz="2438156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>
                <a:srgbClr val="0384F1"/>
              </a:buClr>
              <a:buSzPts val="1400"/>
              <a:buFontTx/>
              <a:buNone/>
              <a:defRPr/>
            </a:pPr>
            <a:endParaRPr kumimoji="0" lang="fr-FR" sz="3600" b="0" i="0" u="none" strike="noStrike" kern="0" cap="none" spc="0" normalizeH="0" baseline="0" noProof="0">
              <a:ln>
                <a:noFill/>
              </a:ln>
              <a:solidFill>
                <a:srgbClr val="0384F1"/>
              </a:solidFill>
              <a:effectLst/>
              <a:uLnTx/>
              <a:uFillTx/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" name="Google Shape;118;p32">
            <a:extLst>
              <a:ext uri="{FF2B5EF4-FFF2-40B4-BE49-F238E27FC236}">
                <a16:creationId xmlns:a16="http://schemas.microsoft.com/office/drawing/2014/main" id="{0F96E1D1-1334-80B7-87A1-F184F3542DE0}"/>
              </a:ext>
            </a:extLst>
          </p:cNvPr>
          <p:cNvSpPr/>
          <p:nvPr/>
        </p:nvSpPr>
        <p:spPr>
          <a:xfrm rot="16200000">
            <a:off x="-3272098" y="4627234"/>
            <a:ext cx="7829054" cy="174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2438156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42542"/>
              </a:buClr>
              <a:buSzPts val="600"/>
              <a:buFontTx/>
              <a:buNone/>
              <a:defRPr/>
            </a:pPr>
            <a:r>
              <a:rPr kumimoji="0" lang="fr" sz="2666" b="0" i="0" u="none" strike="noStrike" kern="0" cap="none" spc="0" normalizeH="0" baseline="0" noProof="0" dirty="0">
                <a:ln>
                  <a:noFill/>
                </a:ln>
                <a:solidFill>
                  <a:srgbClr val="142542"/>
                </a:solidFill>
                <a:effectLst/>
                <a:uLnTx/>
                <a:uFillTx/>
                <a:latin typeface="Outfit Medium" pitchFamily="2" charset="0"/>
                <a:ea typeface="Outfit SemiBold"/>
                <a:cs typeface="Outfit SemiBold"/>
                <a:sym typeface="Outfit SemiBold"/>
              </a:rPr>
              <a:t>ÉTUDE DE CAS – STORE LOCATOR</a:t>
            </a:r>
            <a:endParaRPr kumimoji="0" sz="2666" b="0" i="0" u="none" strike="noStrike" kern="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Medium" pitchFamily="2" charset="0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19" name="Google Shape;119;p32">
            <a:extLst>
              <a:ext uri="{FF2B5EF4-FFF2-40B4-BE49-F238E27FC236}">
                <a16:creationId xmlns:a16="http://schemas.microsoft.com/office/drawing/2014/main" id="{054AF99F-A2FC-6567-2F27-82A5964F3AB1}"/>
              </a:ext>
            </a:extLst>
          </p:cNvPr>
          <p:cNvCxnSpPr/>
          <p:nvPr/>
        </p:nvCxnSpPr>
        <p:spPr>
          <a:xfrm rot="16200000">
            <a:off x="-5593118" y="6864680"/>
            <a:ext cx="13722400" cy="0"/>
          </a:xfrm>
          <a:prstGeom prst="straightConnector1">
            <a:avLst/>
          </a:prstGeom>
          <a:solidFill>
            <a:srgbClr val="0085F2">
              <a:alpha val="24710"/>
            </a:srgbClr>
          </a:solidFill>
          <a:ln w="9525" cap="flat" cmpd="sng">
            <a:solidFill>
              <a:srgbClr val="142542">
                <a:alpha val="2471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120;p32" descr="https://pitch-assets-ccb95893-de3f-4266-973c-20049231b248.s3.eu-west-1.amazonaws.com/ff002d84-4ee6-4aa4-934c-da77c65821a0?pitch-bytes=2018&amp;pitch-content-type=image%2Fsvg%2Bxml">
            <a:extLst>
              <a:ext uri="{FF2B5EF4-FFF2-40B4-BE49-F238E27FC236}">
                <a16:creationId xmlns:a16="http://schemas.microsoft.com/office/drawing/2014/main" id="{CD0F277D-279C-2DD4-1FA7-62ED56D96A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578" y="12671077"/>
            <a:ext cx="773702" cy="801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1">
            <a:extLst>
              <a:ext uri="{FF2B5EF4-FFF2-40B4-BE49-F238E27FC236}">
                <a16:creationId xmlns:a16="http://schemas.microsoft.com/office/drawing/2014/main" id="{3344D525-4E68-6AE6-BB79-CC63DF5ED568}"/>
              </a:ext>
            </a:extLst>
          </p:cNvPr>
          <p:cNvSpPr txBox="1"/>
          <p:nvPr/>
        </p:nvSpPr>
        <p:spPr>
          <a:xfrm>
            <a:off x="2488930" y="5075872"/>
            <a:ext cx="9238204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571500" marR="0" lvl="0" indent="-571500" algn="l" defTabSz="2438278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 kumimoji="0" sz="2400" b="0" i="0" u="none" strike="noStrike" kern="0" cap="none" spc="0" normalizeH="0" baseline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ea typeface="Outfit SemiBold"/>
                <a:cs typeface="Outfit SemiBold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2438278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sym typeface="Outfit"/>
              </a:rPr>
              <a:t>Matmut était équipé d’un Store Locator depuis plusieurs années</a:t>
            </a:r>
          </a:p>
          <a:p>
            <a:pPr marL="571500" marR="0" lvl="0" indent="-571500" algn="l" defTabSz="2438278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lang="fr-FR" dirty="0">
                <a:sym typeface="Outfit"/>
              </a:rPr>
              <a:t>Le Store Locator avait un UX complexe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" pitchFamily="2" charset="0"/>
              <a:sym typeface="Outfit"/>
            </a:endParaRPr>
          </a:p>
          <a:p>
            <a:pPr marL="571500" marR="0" lvl="0" indent="-571500" algn="l" defTabSz="2438278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sym typeface="Outfit"/>
              </a:rPr>
              <a:t>Le Store Locator n’était plus conforme aux bonnes pratiques SEO et GEO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AA7CBBB-7BA6-8CB2-7E1B-00EA9EA4B177}"/>
              </a:ext>
            </a:extLst>
          </p:cNvPr>
          <p:cNvSpPr txBox="1"/>
          <p:nvPr/>
        </p:nvSpPr>
        <p:spPr>
          <a:xfrm>
            <a:off x="3138527" y="4326414"/>
            <a:ext cx="2699456" cy="430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Situation initiale</a:t>
            </a:r>
          </a:p>
        </p:txBody>
      </p:sp>
      <p:sp>
        <p:nvSpPr>
          <p:cNvPr id="25" name="ZoneTexte 26">
            <a:extLst>
              <a:ext uri="{FF2B5EF4-FFF2-40B4-BE49-F238E27FC236}">
                <a16:creationId xmlns:a16="http://schemas.microsoft.com/office/drawing/2014/main" id="{DB4867E9-1B02-1786-5172-543ED821501B}"/>
              </a:ext>
            </a:extLst>
          </p:cNvPr>
          <p:cNvSpPr txBox="1"/>
          <p:nvPr/>
        </p:nvSpPr>
        <p:spPr>
          <a:xfrm>
            <a:off x="2488930" y="8428672"/>
            <a:ext cx="10285250" cy="14773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marR="0" lvl="0" indent="-571500" algn="l" defTabSz="2438278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cs typeface="Arial"/>
                <a:sym typeface="Outfit"/>
              </a:rPr>
              <a:t>Mise en place du Store Locator Partoo en 4 mois </a:t>
            </a:r>
          </a:p>
          <a:p>
            <a:pPr marL="571500" marR="0" lvl="0" indent="-571500" algn="l" defTabSz="2438278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cs typeface="Arial"/>
                <a:sym typeface="Outfit"/>
              </a:rPr>
              <a:t>Optimisation SEO sur la Home </a:t>
            </a:r>
            <a:r>
              <a:rPr lang="fr-CA" sz="2400" kern="0" dirty="0">
                <a:solidFill>
                  <a:srgbClr val="142441"/>
                </a:solidFill>
                <a:latin typeface="Outfit" pitchFamily="2" charset="0"/>
                <a:cs typeface="Arial"/>
                <a:sym typeface="Outfit"/>
              </a:rPr>
              <a:t>P</a:t>
            </a:r>
            <a:r>
              <a:rPr kumimoji="0" lang="fr-C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cs typeface="Arial"/>
                <a:sym typeface="Outfit"/>
              </a:rPr>
              <a:t>age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cs typeface="Arial"/>
                <a:sym typeface="Outfit"/>
              </a:rPr>
              <a:t> et sur les pages locales avec un grand nombre de contenu </a:t>
            </a:r>
          </a:p>
          <a:p>
            <a:pPr marL="571500" lvl="0" indent="-571500" defTabSz="2438278" hangingPunct="0"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cs typeface="Arial"/>
                <a:sym typeface="Outfit"/>
              </a:rPr>
              <a:t>Mise en avant forte des CTA générateur de </a:t>
            </a:r>
            <a:r>
              <a:rPr lang="fr-CA" sz="2400" kern="0" dirty="0">
                <a:solidFill>
                  <a:srgbClr val="142441"/>
                </a:solidFill>
                <a:latin typeface="Outfit" pitchFamily="2" charset="0"/>
                <a:sym typeface="Outfit"/>
              </a:rPr>
              <a:t>lead   « Prendre </a:t>
            </a:r>
            <a:r>
              <a:rPr kumimoji="0" lang="fr-CA" sz="24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cs typeface="Arial"/>
                <a:sym typeface="Outfit"/>
              </a:rPr>
              <a:t>RDV » </a:t>
            </a:r>
          </a:p>
        </p:txBody>
      </p:sp>
      <p:sp>
        <p:nvSpPr>
          <p:cNvPr id="26" name="ZoneTexte 30">
            <a:extLst>
              <a:ext uri="{FF2B5EF4-FFF2-40B4-BE49-F238E27FC236}">
                <a16:creationId xmlns:a16="http://schemas.microsoft.com/office/drawing/2014/main" id="{070C001A-AD2A-2737-0A0D-B1F9942D817F}"/>
              </a:ext>
            </a:extLst>
          </p:cNvPr>
          <p:cNvSpPr txBox="1"/>
          <p:nvPr/>
        </p:nvSpPr>
        <p:spPr>
          <a:xfrm>
            <a:off x="3138528" y="7679214"/>
            <a:ext cx="3170740" cy="430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CA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Actions et résultats</a:t>
            </a:r>
          </a:p>
        </p:txBody>
      </p:sp>
      <p:cxnSp>
        <p:nvCxnSpPr>
          <p:cNvPr id="29" name="Google Shape;1867;p58">
            <a:extLst>
              <a:ext uri="{FF2B5EF4-FFF2-40B4-BE49-F238E27FC236}">
                <a16:creationId xmlns:a16="http://schemas.microsoft.com/office/drawing/2014/main" id="{8568C030-DF55-E2A6-A571-E7C83817B602}"/>
              </a:ext>
            </a:extLst>
          </p:cNvPr>
          <p:cNvCxnSpPr/>
          <p:nvPr/>
        </p:nvCxnSpPr>
        <p:spPr>
          <a:xfrm>
            <a:off x="7402289" y="11835168"/>
            <a:ext cx="5310582" cy="0"/>
          </a:xfrm>
          <a:prstGeom prst="straightConnector1">
            <a:avLst/>
          </a:prstGeom>
          <a:solidFill>
            <a:srgbClr val="0085F2">
              <a:alpha val="24313"/>
            </a:srgbClr>
          </a:solidFill>
          <a:ln w="9525" cap="flat" cmpd="sng">
            <a:solidFill>
              <a:srgbClr val="142542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1868;p58">
            <a:extLst>
              <a:ext uri="{FF2B5EF4-FFF2-40B4-BE49-F238E27FC236}">
                <a16:creationId xmlns:a16="http://schemas.microsoft.com/office/drawing/2014/main" id="{CBA46E54-8F88-550F-E656-5714CE365E22}"/>
              </a:ext>
            </a:extLst>
          </p:cNvPr>
          <p:cNvSpPr/>
          <p:nvPr/>
        </p:nvSpPr>
        <p:spPr>
          <a:xfrm>
            <a:off x="7394440" y="11217328"/>
            <a:ext cx="8371146" cy="49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38400" marR="0" lvl="1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876800" marR="0" lvl="2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15200" marR="0" lvl="3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53600" marR="0" lvl="4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192000" marR="0" lvl="5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630400" marR="0" lvl="6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068800" marR="0" lvl="7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507200" marR="0" lvl="8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2438400">
              <a:spcAft>
                <a:spcPts val="2400"/>
              </a:spcAft>
              <a:defRPr/>
            </a:pPr>
            <a:r>
              <a:rPr lang="fr-CA" sz="2800" b="1" dirty="0">
                <a:latin typeface="Outfit"/>
                <a:sym typeface="Outfit SemiBold"/>
              </a:rPr>
              <a:t>Cliques</a:t>
            </a: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 CTA « Prendre RDV </a:t>
            </a:r>
            <a:r>
              <a:rPr lang="fr-CA" sz="2800" b="1" dirty="0">
                <a:latin typeface="Outfit"/>
                <a:sym typeface="Outfit SemiBold"/>
              </a:rPr>
              <a:t>» </a:t>
            </a:r>
            <a:r>
              <a:rPr lang="fr-CA" sz="1800" dirty="0">
                <a:latin typeface="Outfit"/>
                <a:sym typeface="Outfit SemiBold"/>
              </a:rPr>
              <a:t>(3 premiers mois VS ancien SL)</a:t>
            </a:r>
            <a:endParaRPr kumimoji="0" lang="fr-CA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cs typeface="Arial"/>
              <a:sym typeface="Outfit SemiBold"/>
            </a:endParaRPr>
          </a:p>
        </p:txBody>
      </p:sp>
      <p:sp>
        <p:nvSpPr>
          <p:cNvPr id="31" name="Google Shape;1869;p58">
            <a:extLst>
              <a:ext uri="{FF2B5EF4-FFF2-40B4-BE49-F238E27FC236}">
                <a16:creationId xmlns:a16="http://schemas.microsoft.com/office/drawing/2014/main" id="{6E60C34A-2E1E-782C-6AF6-7DCAC6016ADC}"/>
              </a:ext>
            </a:extLst>
          </p:cNvPr>
          <p:cNvSpPr/>
          <p:nvPr/>
        </p:nvSpPr>
        <p:spPr>
          <a:xfrm>
            <a:off x="7391400" y="11958866"/>
            <a:ext cx="5852022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38400" marR="0" lvl="1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876800" marR="0" lvl="2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15200" marR="0" lvl="3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53600" marR="0" lvl="4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192000" marR="0" lvl="5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630400" marR="0" lvl="6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068800" marR="0" lvl="7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507200" marR="0" lvl="8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876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lang="fr-CA" sz="8800" b="0" i="0" u="none" strike="noStrike" kern="1200" cap="none" spc="0" normalizeH="0" baseline="0" noProof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33" name="Google Shape;1875;p58">
            <a:extLst>
              <a:ext uri="{FF2B5EF4-FFF2-40B4-BE49-F238E27FC236}">
                <a16:creationId xmlns:a16="http://schemas.microsoft.com/office/drawing/2014/main" id="{5A0A2CD2-A43A-77AD-2BA4-BE8586104BD8}"/>
              </a:ext>
            </a:extLst>
          </p:cNvPr>
          <p:cNvSpPr/>
          <p:nvPr/>
        </p:nvSpPr>
        <p:spPr>
          <a:xfrm>
            <a:off x="2540002" y="11217328"/>
            <a:ext cx="4276812" cy="430887"/>
          </a:xfrm>
          <a:prstGeom prst="rect">
            <a:avLst/>
          </a:prstGeom>
          <a:noFill/>
        </p:spPr>
        <p:txBody>
          <a:bodyPr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38400" marR="0" lvl="1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876800" marR="0" lvl="2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15200" marR="0" lvl="3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53600" marR="0" lvl="4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192000" marR="0" lvl="5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630400" marR="0" lvl="6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068800" marR="0" lvl="7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507200" marR="0" lvl="8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defTabSz="2438400">
              <a:spcAft>
                <a:spcPts val="2400"/>
              </a:spcAft>
              <a:defRPr/>
            </a:pPr>
            <a:r>
              <a:rPr kumimoji="0" lang="fr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Visites </a:t>
            </a:r>
            <a:r>
              <a:rPr lang="fr-CA" sz="1800" dirty="0">
                <a:latin typeface="Outfit"/>
                <a:sym typeface="Outfit SemiBold"/>
              </a:rPr>
              <a:t>(3 premiers mois VS ancien SL)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cs typeface="Arial"/>
              <a:sym typeface="Outfit SemiBold"/>
            </a:endParaRPr>
          </a:p>
        </p:txBody>
      </p:sp>
      <p:cxnSp>
        <p:nvCxnSpPr>
          <p:cNvPr id="34" name="Google Shape;1882;p58">
            <a:extLst>
              <a:ext uri="{FF2B5EF4-FFF2-40B4-BE49-F238E27FC236}">
                <a16:creationId xmlns:a16="http://schemas.microsoft.com/office/drawing/2014/main" id="{7C63076A-7547-0966-70D2-514AA78E5907}"/>
              </a:ext>
            </a:extLst>
          </p:cNvPr>
          <p:cNvCxnSpPr>
            <a:cxnSpLocks/>
          </p:cNvCxnSpPr>
          <p:nvPr/>
        </p:nvCxnSpPr>
        <p:spPr>
          <a:xfrm>
            <a:off x="2514600" y="11835168"/>
            <a:ext cx="2819400" cy="0"/>
          </a:xfrm>
          <a:prstGeom prst="straightConnector1">
            <a:avLst/>
          </a:prstGeom>
          <a:solidFill>
            <a:srgbClr val="0085F2">
              <a:alpha val="24313"/>
            </a:srgbClr>
          </a:solidFill>
          <a:ln w="9525" cap="flat" cmpd="sng">
            <a:solidFill>
              <a:srgbClr val="142542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1876;p58">
            <a:extLst>
              <a:ext uri="{FF2B5EF4-FFF2-40B4-BE49-F238E27FC236}">
                <a16:creationId xmlns:a16="http://schemas.microsoft.com/office/drawing/2014/main" id="{41E68E04-A451-FC1E-84E0-2B447D5FA105}"/>
              </a:ext>
            </a:extLst>
          </p:cNvPr>
          <p:cNvSpPr/>
          <p:nvPr/>
        </p:nvSpPr>
        <p:spPr>
          <a:xfrm>
            <a:off x="2540000" y="11958866"/>
            <a:ext cx="584319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38400" marR="0" lvl="1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876800" marR="0" lvl="2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15200" marR="0" lvl="3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53600" marR="0" lvl="4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192000" marR="0" lvl="5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630400" marR="0" lvl="6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068800" marR="0" lvl="7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507200" marR="0" lvl="8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876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8800" b="0" i="0" u="none" strike="noStrike" kern="1200" cap="none" spc="0" normalizeH="0" baseline="0" noProof="0" dirty="0">
                <a:ln>
                  <a:noFill/>
                </a:ln>
                <a:solidFill>
                  <a:srgbClr val="0085F2"/>
                </a:solidFill>
                <a:effectLst/>
                <a:uLnTx/>
                <a:uFillTx/>
                <a:latin typeface="Outfit SemiBold"/>
                <a:ea typeface="Outfit SemiBold"/>
                <a:cs typeface="Outfit SemiBold"/>
                <a:sym typeface="Outfit SemiBold"/>
              </a:rPr>
              <a:t>+16%</a:t>
            </a:r>
          </a:p>
        </p:txBody>
      </p:sp>
      <p:sp>
        <p:nvSpPr>
          <p:cNvPr id="36" name="Google Shape;1876;p58">
            <a:extLst>
              <a:ext uri="{FF2B5EF4-FFF2-40B4-BE49-F238E27FC236}">
                <a16:creationId xmlns:a16="http://schemas.microsoft.com/office/drawing/2014/main" id="{AC8873B8-E940-6CD7-A9E7-5E9E3580FA74}"/>
              </a:ext>
            </a:extLst>
          </p:cNvPr>
          <p:cNvSpPr/>
          <p:nvPr/>
        </p:nvSpPr>
        <p:spPr>
          <a:xfrm>
            <a:off x="7409346" y="11958444"/>
            <a:ext cx="584319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438400" marR="0" lvl="1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876800" marR="0" lvl="2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15200" marR="0" lvl="3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53600" marR="0" lvl="4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192000" marR="0" lvl="5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4630400" marR="0" lvl="6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068800" marR="0" lvl="7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507200" marR="0" lvl="8" algn="l" defTabSz="48768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7466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876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8800" b="0" i="0" u="none" strike="noStrike" kern="1200" cap="none" spc="0" normalizeH="0" baseline="0" noProof="0" dirty="0">
                <a:ln>
                  <a:noFill/>
                </a:ln>
                <a:solidFill>
                  <a:srgbClr val="0085F2"/>
                </a:solidFill>
                <a:effectLst/>
                <a:uLnTx/>
                <a:uFillTx/>
                <a:latin typeface="Outfit SemiBold"/>
                <a:ea typeface="Outfit SemiBold"/>
                <a:cs typeface="Outfit SemiBold"/>
                <a:sym typeface="Outfit SemiBold"/>
              </a:rPr>
              <a:t>+90%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EC05CAB2-9561-BB14-7F8D-8133DCF5E427}"/>
              </a:ext>
            </a:extLst>
          </p:cNvPr>
          <p:cNvSpPr txBox="1"/>
          <p:nvPr/>
        </p:nvSpPr>
        <p:spPr>
          <a:xfrm>
            <a:off x="2316972" y="1303382"/>
            <a:ext cx="21054203" cy="145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lIns="91398" tIns="91398" rIns="91398" bIns="91398" anchor="ctr">
            <a:noAutofit/>
          </a:bodyPr>
          <a:lstStyle>
            <a:defPPr>
              <a:defRPr lang="en-US"/>
            </a:defPPr>
            <a:lvl1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5000" b="1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1pPr>
            <a:lvl2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2pPr>
            <a:lvl3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3pPr>
            <a:lvl4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4pPr>
            <a:lvl5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5pPr>
            <a:lvl6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6pPr>
            <a:lvl7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7pPr>
            <a:lvl8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8pPr>
            <a:lvl9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CA" sz="5600" b="0" i="0" u="none" strike="noStrike" kern="0" cap="none" spc="0" normalizeH="0" baseline="0" noProof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Outfit Medium" pitchFamily="2" charset="0"/>
              <a:sym typeface="Product Sans"/>
            </a:endParaRPr>
          </a:p>
        </p:txBody>
      </p:sp>
      <p:pic>
        <p:nvPicPr>
          <p:cNvPr id="39" name="Image 39" descr="Une image contenant logo, symbole, Graphique, Police&#10;&#10;Le contenu généré par l’IA peut être incorrect.">
            <a:extLst>
              <a:ext uri="{FF2B5EF4-FFF2-40B4-BE49-F238E27FC236}">
                <a16:creationId xmlns:a16="http://schemas.microsoft.com/office/drawing/2014/main" id="{47AA685B-6B93-CA33-D4B8-D30D4E6C2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454" y="4276776"/>
            <a:ext cx="566546" cy="566546"/>
          </a:xfrm>
          <a:prstGeom prst="rect">
            <a:avLst/>
          </a:prstGeom>
        </p:spPr>
      </p:pic>
      <p:pic>
        <p:nvPicPr>
          <p:cNvPr id="40" name="Image 37" descr="Une image contenant logo, Graphique, clipart, symbole&#10;&#10;Le contenu généré par l’IA peut être incorrect.">
            <a:extLst>
              <a:ext uri="{FF2B5EF4-FFF2-40B4-BE49-F238E27FC236}">
                <a16:creationId xmlns:a16="http://schemas.microsoft.com/office/drawing/2014/main" id="{F60F0155-9BE1-5D31-5D4B-13B53A45A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778" y="7585742"/>
            <a:ext cx="566546" cy="566546"/>
          </a:xfrm>
          <a:prstGeom prst="rect">
            <a:avLst/>
          </a:prstGeom>
        </p:spPr>
      </p:pic>
      <p:sp>
        <p:nvSpPr>
          <p:cNvPr id="43" name="Titre 1">
            <a:extLst>
              <a:ext uri="{FF2B5EF4-FFF2-40B4-BE49-F238E27FC236}">
                <a16:creationId xmlns:a16="http://schemas.microsoft.com/office/drawing/2014/main" id="{690DCEEC-CE9A-6BF1-5FB0-11CD10C8C227}"/>
              </a:ext>
            </a:extLst>
          </p:cNvPr>
          <p:cNvSpPr txBox="1"/>
          <p:nvPr/>
        </p:nvSpPr>
        <p:spPr>
          <a:xfrm>
            <a:off x="1965874" y="998582"/>
            <a:ext cx="21054203" cy="145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lIns="91398" tIns="91398" rIns="91398" bIns="91398" anchor="ctr">
            <a:noAutofit/>
          </a:bodyPr>
          <a:lstStyle>
            <a:defPPr>
              <a:defRPr lang="en-US"/>
            </a:defPPr>
            <a:lvl1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5000" b="1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1pPr>
            <a:lvl2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2pPr>
            <a:lvl3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3pPr>
            <a:lvl4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4pPr>
            <a:lvl5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5pPr>
            <a:lvl6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6pPr>
            <a:lvl7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7pPr>
            <a:lvl8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8pPr>
            <a:lvl9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CA" sz="5600" b="0" i="0" u="none" strike="noStrike" kern="0" cap="none" spc="0" normalizeH="0" baseline="0" noProof="0">
              <a:ln>
                <a:noFill/>
              </a:ln>
              <a:solidFill>
                <a:srgbClr val="257BFF"/>
              </a:solidFill>
              <a:effectLst/>
              <a:uLnTx/>
              <a:uFillTx/>
              <a:latin typeface="Outfit Medium" pitchFamily="2" charset="0"/>
              <a:sym typeface="Product Sans"/>
            </a:endParaRPr>
          </a:p>
        </p:txBody>
      </p:sp>
      <p:sp>
        <p:nvSpPr>
          <p:cNvPr id="54" name="Titre 1">
            <a:extLst>
              <a:ext uri="{FF2B5EF4-FFF2-40B4-BE49-F238E27FC236}">
                <a16:creationId xmlns:a16="http://schemas.microsoft.com/office/drawing/2014/main" id="{0ABA3689-54EA-E819-AE80-B4D100372F23}"/>
              </a:ext>
            </a:extLst>
          </p:cNvPr>
          <p:cNvSpPr txBox="1"/>
          <p:nvPr/>
        </p:nvSpPr>
        <p:spPr>
          <a:xfrm>
            <a:off x="2012173" y="998582"/>
            <a:ext cx="15894828" cy="1456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p14="http://schemas.microsoft.com/office/powerpoint/2010/main"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lIns="91398" tIns="91398" rIns="91398" bIns="91398" anchor="ctr">
            <a:noAutofit/>
          </a:bodyPr>
          <a:lstStyle>
            <a:defPPr>
              <a:defRPr lang="en-US"/>
            </a:defPPr>
            <a:lvl1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5000" b="1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1pPr>
            <a:lvl2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2pPr>
            <a:lvl3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3pPr>
            <a:lvl4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4pPr>
            <a:lvl5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5pPr>
            <a:lvl6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6pPr>
            <a:lvl7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7pPr>
            <a:lvl8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8pPr>
            <a:lvl9pPr marL="0" marR="0" indent="0" algn="l" defTabSz="36576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76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CA" sz="66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Matmut </a:t>
            </a:r>
            <a:r>
              <a:rPr kumimoji="0" lang="fr-CA" sz="6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augmente sa génération de RDV</a:t>
            </a:r>
            <a:endParaRPr kumimoji="0" lang="fr-CA" sz="6600" b="0" i="0" u="none" strike="noStrike" kern="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Medium" pitchFamily="2" charset="0"/>
              <a:sym typeface="Product Sans"/>
            </a:endParaRPr>
          </a:p>
        </p:txBody>
      </p:sp>
      <p:sp>
        <p:nvSpPr>
          <p:cNvPr id="3" name="AutoShape 6" descr="Facelift - MARMIND">
            <a:extLst>
              <a:ext uri="{FF2B5EF4-FFF2-40B4-BE49-F238E27FC236}">
                <a16:creationId xmlns:a16="http://schemas.microsoft.com/office/drawing/2014/main" id="{A3833285-E6F6-296B-3CC5-28CAC7770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38988" y="611293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3600" b="0" i="0" u="none" strike="noStrike" kern="1200" cap="none" spc="0" normalizeH="0" baseline="0" noProof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Aptos" panose="02110004020202020204"/>
              <a:cs typeface="Arial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99F89243-73B1-FAA9-6057-6992FDBF099F}"/>
              </a:ext>
            </a:extLst>
          </p:cNvPr>
          <p:cNvSpPr/>
          <p:nvPr/>
        </p:nvSpPr>
        <p:spPr>
          <a:xfrm>
            <a:off x="2131437" y="2492496"/>
            <a:ext cx="21850550" cy="635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84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68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536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920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04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88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072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8278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CA" sz="3600" b="0" i="0" u="none" strike="noStrike" kern="0" cap="none" spc="0" normalizeH="0" baseline="0" noProof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08978A61-E1EC-9DBD-C24B-8800F38AE4F6}"/>
              </a:ext>
            </a:extLst>
          </p:cNvPr>
          <p:cNvSpPr/>
          <p:nvPr/>
        </p:nvSpPr>
        <p:spPr>
          <a:xfrm>
            <a:off x="2131437" y="2331132"/>
            <a:ext cx="21850550" cy="6350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84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768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536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920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6304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0688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507200" algn="l" defTabSz="4876800" rtl="0" eaLnBrk="1" latinLnBrk="0" hangingPunct="1"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8278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CA" sz="3600" b="0" i="0" u="none" strike="noStrike" kern="0" cap="none" spc="0" normalizeH="0" baseline="0" noProof="0" dirty="0">
                <a:ln>
                  <a:noFill/>
                </a:ln>
                <a:solidFill>
                  <a:srgbClr val="0C1628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470 agences référencées via des pages locales optimisées en SEO</a:t>
            </a:r>
          </a:p>
        </p:txBody>
      </p:sp>
      <p:sp>
        <p:nvSpPr>
          <p:cNvPr id="7182" name="deckmatic_uid" descr="deckmatic_uid" hidden="1"/>
          <p:cNvSpPr txBox="1"/>
          <p:nvPr/>
        </p:nvSpPr>
        <p:spPr>
          <a:xfrm>
            <a:off x="-1270000" y="254000"/>
            <a:ext cx="127000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9pPr>
          </a:lstStyle>
          <a:p>
            <a:pPr algn="ctr"/>
            <a:r>
              <a:rPr sz="3600"/>
              <a:t>deckmatic_uid:60d66d8e-24de-11f0-b912-0242ac120005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2D15D3-2C7D-866B-0AB1-43277DF1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05083" y="10260139"/>
            <a:ext cx="3295023" cy="5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 descr="Une image contenant texte, carte, capture d’écran, Parallèle&#10;&#10;Le contenu généré par l’IA peut être incorrect.">
            <a:extLst>
              <a:ext uri="{FF2B5EF4-FFF2-40B4-BE49-F238E27FC236}">
                <a16:creationId xmlns:a16="http://schemas.microsoft.com/office/drawing/2014/main" id="{2E354512-9F86-95FF-0DE4-E96C6C656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045" y="3429000"/>
            <a:ext cx="7772400" cy="7097981"/>
          </a:xfrm>
          <a:prstGeom prst="roundRect">
            <a:avLst>
              <a:gd name="adj" fmla="val 4123"/>
            </a:avLst>
          </a:prstGeom>
          <a:effectLst>
            <a:outerShdw blurRad="11430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27" name="Image 26" descr="Une image contenant texte, capture d’écran, Sit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E3E9E8AC-5CDA-7D24-A981-8DB97DF2B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979" y="5334000"/>
            <a:ext cx="7772400" cy="7350469"/>
          </a:xfrm>
          <a:prstGeom prst="roundRect">
            <a:avLst>
              <a:gd name="adj" fmla="val 4123"/>
            </a:avLst>
          </a:prstGeom>
          <a:effectLst>
            <a:outerShdw blurRad="11430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81309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5 unknown"/>
  <p:tag name="AS_RELEASE_DATE" val="2024.12.31"/>
  <p:tag name="AS_TITLE" val="Aspose.Slides for Java"/>
  <p:tag name="AS_VERSION" val="24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App">
  <a:themeElements>
    <a:clrScheme name="Partoo">
      <a:dk1>
        <a:srgbClr val="0C1628"/>
      </a:dk1>
      <a:lt1>
        <a:srgbClr val="FFFFFF"/>
      </a:lt1>
      <a:dk2>
        <a:srgbClr val="1C345C"/>
      </a:dk2>
      <a:lt2>
        <a:srgbClr val="E8E8E8"/>
      </a:lt2>
      <a:accent1>
        <a:srgbClr val="0085F2"/>
      </a:accent1>
      <a:accent2>
        <a:srgbClr val="FF9014"/>
      </a:accent2>
      <a:accent3>
        <a:srgbClr val="FF416E"/>
      </a:accent3>
      <a:accent4>
        <a:srgbClr val="2CB883"/>
      </a:accent4>
      <a:accent5>
        <a:srgbClr val="8A5DF2"/>
      </a:accent5>
      <a:accent6>
        <a:srgbClr val="F7C20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"/>
        <a:ea typeface="Helvetica"/>
        <a:cs typeface="Helvetica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189</Words>
  <Application>Microsoft Macintosh PowerPoint</Application>
  <PresentationFormat>Personnalisé</PresentationFormat>
  <Paragraphs>21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-apple-system</vt:lpstr>
      <vt:lpstr>Aptos</vt:lpstr>
      <vt:lpstr>Arial</vt:lpstr>
      <vt:lpstr>Calibri</vt:lpstr>
      <vt:lpstr>Helvetica Neue</vt:lpstr>
      <vt:lpstr>Outfit</vt:lpstr>
      <vt:lpstr>Outfit Medium</vt:lpstr>
      <vt:lpstr>Outfit SemiBold</vt:lpstr>
      <vt:lpstr>Office Theme</vt:lpstr>
      <vt:lpstr>Thème App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Yann Richard</cp:lastModifiedBy>
  <cp:revision>4</cp:revision>
  <cp:lastPrinted>2025-06-23T13:58:34Z</cp:lastPrinted>
  <dcterms:created xsi:type="dcterms:W3CDTF">2025-06-23T13:58:34Z</dcterms:created>
  <dcterms:modified xsi:type="dcterms:W3CDTF">2025-07-08T10:02:35Z</dcterms:modified>
</cp:coreProperties>
</file>