
<file path=[Content_Types].xml><?xml version="1.0" encoding="utf-8"?>
<Types xmlns="http://schemas.openxmlformats.org/package/2006/content-types">
  <Default Extension="bin" ContentType="application/vnd.ms-office.vbaPro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slides/slide290.xml" ContentType="application/vnd.openxmlformats-officedocument.presentationml.slide+xml"/>
  <Override PartName="/ppt/slides/slide291.xml" ContentType="application/vnd.openxmlformats-officedocument.presentationml.slide+xml"/>
  <Override PartName="/ppt/slides/slide292.xml" ContentType="application/vnd.openxmlformats-officedocument.presentationml.slide+xml"/>
  <Override PartName="/ppt/slides/slide293.xml" ContentType="application/vnd.openxmlformats-officedocument.presentationml.slide+xml"/>
  <Override PartName="/ppt/slides/slide294.xml" ContentType="application/vnd.openxmlformats-officedocument.presentationml.slide+xml"/>
  <Override PartName="/ppt/slides/slide295.xml" ContentType="application/vnd.openxmlformats-officedocument.presentationml.slide+xml"/>
  <Override PartName="/ppt/slides/slide296.xml" ContentType="application/vnd.openxmlformats-officedocument.presentationml.slide+xml"/>
  <Override PartName="/ppt/slides/slide297.xml" ContentType="application/vnd.openxmlformats-officedocument.presentationml.slide+xml"/>
  <Override PartName="/ppt/slides/slide298.xml" ContentType="application/vnd.openxmlformats-officedocument.presentationml.slide+xml"/>
  <Override PartName="/ppt/slides/slide299.xml" ContentType="application/vnd.openxmlformats-officedocument.presentationml.slide+xml"/>
  <Override PartName="/ppt/slides/slide300.xml" ContentType="application/vnd.openxmlformats-officedocument.presentationml.slide+xml"/>
  <Override PartName="/ppt/slides/slide301.xml" ContentType="application/vnd.openxmlformats-officedocument.presentationml.slide+xml"/>
  <Override PartName="/ppt/slides/slide302.xml" ContentType="application/vnd.openxmlformats-officedocument.presentationml.slide+xml"/>
  <Override PartName="/ppt/slides/slide303.xml" ContentType="application/vnd.openxmlformats-officedocument.presentationml.slide+xml"/>
  <Override PartName="/ppt/slides/slide304.xml" ContentType="application/vnd.openxmlformats-officedocument.presentationml.slide+xml"/>
  <Override PartName="/ppt/slides/slide305.xml" ContentType="application/vnd.openxmlformats-officedocument.presentationml.slide+xml"/>
  <Override PartName="/ppt/slides/slide306.xml" ContentType="application/vnd.openxmlformats-officedocument.presentationml.slide+xml"/>
  <Override PartName="/ppt/slides/slide307.xml" ContentType="application/vnd.openxmlformats-officedocument.presentationml.slide+xml"/>
  <Override PartName="/ppt/slides/slide308.xml" ContentType="application/vnd.openxmlformats-officedocument.presentationml.slide+xml"/>
  <Override PartName="/ppt/slides/slide309.xml" ContentType="application/vnd.openxmlformats-officedocument.presentationml.slide+xml"/>
  <Override PartName="/ppt/slides/slide310.xml" ContentType="application/vnd.openxmlformats-officedocument.presentationml.slide+xml"/>
  <Override PartName="/ppt/slides/slide311.xml" ContentType="application/vnd.openxmlformats-officedocument.presentationml.slide+xml"/>
  <Override PartName="/ppt/slides/slide312.xml" ContentType="application/vnd.openxmlformats-officedocument.presentationml.slide+xml"/>
  <Override PartName="/ppt/slides/slide313.xml" ContentType="application/vnd.openxmlformats-officedocument.presentationml.slide+xml"/>
  <Override PartName="/ppt/slides/slide314.xml" ContentType="application/vnd.openxmlformats-officedocument.presentationml.slide+xml"/>
  <Override PartName="/ppt/slides/slide315.xml" ContentType="application/vnd.openxmlformats-officedocument.presentationml.slide+xml"/>
  <Override PartName="/ppt/slides/slide316.xml" ContentType="application/vnd.openxmlformats-officedocument.presentationml.slide+xml"/>
  <Override PartName="/ppt/slides/slide317.xml" ContentType="application/vnd.openxmlformats-officedocument.presentationml.slide+xml"/>
  <Override PartName="/ppt/slides/slide318.xml" ContentType="application/vnd.openxmlformats-officedocument.presentationml.slide+xml"/>
  <Override PartName="/ppt/slides/slide319.xml" ContentType="application/vnd.openxmlformats-officedocument.presentationml.slide+xml"/>
  <Override PartName="/ppt/slides/slide320.xml" ContentType="application/vnd.openxmlformats-officedocument.presentationml.slide+xml"/>
  <Override PartName="/ppt/slides/slide321.xml" ContentType="application/vnd.openxmlformats-officedocument.presentationml.slide+xml"/>
  <Override PartName="/ppt/slides/slide322.xml" ContentType="application/vnd.openxmlformats-officedocument.presentationml.slide+xml"/>
  <Override PartName="/ppt/slides/slide323.xml" ContentType="application/vnd.openxmlformats-officedocument.presentationml.slide+xml"/>
  <Override PartName="/ppt/slides/slide324.xml" ContentType="application/vnd.openxmlformats-officedocument.presentationml.slide+xml"/>
  <Override PartName="/ppt/slides/slide325.xml" ContentType="application/vnd.openxmlformats-officedocument.presentationml.slide+xml"/>
  <Override PartName="/ppt/slides/slide326.xml" ContentType="application/vnd.openxmlformats-officedocument.presentationml.slide+xml"/>
  <Override PartName="/ppt/slides/slide327.xml" ContentType="application/vnd.openxmlformats-officedocument.presentationml.slide+xml"/>
  <Override PartName="/ppt/slides/slide328.xml" ContentType="application/vnd.openxmlformats-officedocument.presentationml.slide+xml"/>
  <Override PartName="/ppt/slides/slide329.xml" ContentType="application/vnd.openxmlformats-officedocument.presentationml.slide+xml"/>
  <Override PartName="/ppt/slides/slide3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70" r:id="rId2"/>
    <p:sldId id="371" r:id="rId3"/>
    <p:sldId id="372" r:id="rId4"/>
    <p:sldId id="373" r:id="rId5"/>
    <p:sldId id="374" r:id="rId6"/>
    <p:sldId id="375" r:id="rId7"/>
    <p:sldId id="376" r:id="rId8"/>
    <p:sldId id="377" r:id="rId9"/>
    <p:sldId id="378" r:id="rId10"/>
    <p:sldId id="379" r:id="rId11"/>
    <p:sldId id="380" r:id="rId12"/>
    <p:sldId id="381" r:id="rId13"/>
    <p:sldId id="382" r:id="rId14"/>
    <p:sldId id="383" r:id="rId15"/>
    <p:sldId id="384" r:id="rId16"/>
    <p:sldId id="385" r:id="rId17"/>
    <p:sldId id="386" r:id="rId18"/>
    <p:sldId id="387" r:id="rId19"/>
    <p:sldId id="388" r:id="rId20"/>
    <p:sldId id="389" r:id="rId21"/>
    <p:sldId id="390" r:id="rId22"/>
    <p:sldId id="391" r:id="rId23"/>
    <p:sldId id="392" r:id="rId24"/>
    <p:sldId id="393" r:id="rId25"/>
    <p:sldId id="394" r:id="rId26"/>
    <p:sldId id="395" r:id="rId27"/>
    <p:sldId id="396" r:id="rId28"/>
    <p:sldId id="397" r:id="rId29"/>
    <p:sldId id="398" r:id="rId30"/>
    <p:sldId id="399" r:id="rId31"/>
    <p:sldId id="400" r:id="rId32"/>
    <p:sldId id="401" r:id="rId33"/>
    <p:sldId id="402" r:id="rId34"/>
    <p:sldId id="403" r:id="rId35"/>
    <p:sldId id="404" r:id="rId36"/>
    <p:sldId id="405" r:id="rId37"/>
    <p:sldId id="406" r:id="rId38"/>
    <p:sldId id="407" r:id="rId39"/>
    <p:sldId id="408" r:id="rId40"/>
    <p:sldId id="409" r:id="rId41"/>
    <p:sldId id="410" r:id="rId42"/>
    <p:sldId id="411" r:id="rId43"/>
    <p:sldId id="412" r:id="rId44"/>
    <p:sldId id="413" r:id="rId45"/>
    <p:sldId id="414" r:id="rId46"/>
    <p:sldId id="415" r:id="rId47"/>
    <p:sldId id="416" r:id="rId48"/>
    <p:sldId id="417" r:id="rId49"/>
    <p:sldId id="418" r:id="rId50"/>
    <p:sldId id="419" r:id="rId51"/>
    <p:sldId id="420" r:id="rId52"/>
    <p:sldId id="421" r:id="rId53"/>
    <p:sldId id="422" r:id="rId54"/>
    <p:sldId id="423" r:id="rId55"/>
    <p:sldId id="424" r:id="rId56"/>
    <p:sldId id="425" r:id="rId57"/>
    <p:sldId id="426" r:id="rId58"/>
    <p:sldId id="427" r:id="rId59"/>
    <p:sldId id="428" r:id="rId60"/>
    <p:sldId id="429" r:id="rId61"/>
    <p:sldId id="430" r:id="rId62"/>
    <p:sldId id="431" r:id="rId63"/>
    <p:sldId id="432" r:id="rId64"/>
    <p:sldId id="433" r:id="rId65"/>
    <p:sldId id="434" r:id="rId66"/>
    <p:sldId id="435" r:id="rId67"/>
    <p:sldId id="436" r:id="rId68"/>
    <p:sldId id="437" r:id="rId69"/>
    <p:sldId id="438" r:id="rId70"/>
    <p:sldId id="439" r:id="rId71"/>
    <p:sldId id="440" r:id="rId72"/>
    <p:sldId id="441" r:id="rId73"/>
    <p:sldId id="442" r:id="rId74"/>
    <p:sldId id="443" r:id="rId75"/>
    <p:sldId id="444" r:id="rId76"/>
    <p:sldId id="445" r:id="rId77"/>
    <p:sldId id="446" r:id="rId78"/>
    <p:sldId id="447" r:id="rId79"/>
    <p:sldId id="448" r:id="rId80"/>
    <p:sldId id="449" r:id="rId81"/>
    <p:sldId id="450" r:id="rId82"/>
    <p:sldId id="451" r:id="rId83"/>
    <p:sldId id="452" r:id="rId84"/>
    <p:sldId id="453" r:id="rId85"/>
    <p:sldId id="454" r:id="rId86"/>
    <p:sldId id="455" r:id="rId87"/>
    <p:sldId id="456" r:id="rId88"/>
    <p:sldId id="457" r:id="rId89"/>
    <p:sldId id="458" r:id="rId90"/>
    <p:sldId id="459" r:id="rId91"/>
    <p:sldId id="460" r:id="rId92"/>
    <p:sldId id="461" r:id="rId93"/>
    <p:sldId id="462" r:id="rId94"/>
    <p:sldId id="463" r:id="rId95"/>
    <p:sldId id="464" r:id="rId96"/>
    <p:sldId id="465" r:id="rId97"/>
    <p:sldId id="466" r:id="rId98"/>
    <p:sldId id="467" r:id="rId99"/>
    <p:sldId id="468" r:id="rId100"/>
    <p:sldId id="469" r:id="rId101"/>
    <p:sldId id="470" r:id="rId102"/>
    <p:sldId id="471" r:id="rId103"/>
    <p:sldId id="472" r:id="rId104"/>
    <p:sldId id="473" r:id="rId105"/>
    <p:sldId id="474" r:id="rId106"/>
    <p:sldId id="475" r:id="rId107"/>
    <p:sldId id="476" r:id="rId108"/>
    <p:sldId id="477" r:id="rId109"/>
    <p:sldId id="478" r:id="rId110"/>
    <p:sldId id="479" r:id="rId111"/>
    <p:sldId id="480" r:id="rId112"/>
    <p:sldId id="481" r:id="rId113"/>
    <p:sldId id="482" r:id="rId114"/>
    <p:sldId id="483" r:id="rId115"/>
    <p:sldId id="484" r:id="rId116"/>
    <p:sldId id="485" r:id="rId117"/>
    <p:sldId id="486" r:id="rId118"/>
    <p:sldId id="487" r:id="rId119"/>
    <p:sldId id="488" r:id="rId120"/>
    <p:sldId id="489" r:id="rId121"/>
    <p:sldId id="490" r:id="rId122"/>
    <p:sldId id="491" r:id="rId123"/>
    <p:sldId id="492" r:id="rId124"/>
    <p:sldId id="493" r:id="rId125"/>
    <p:sldId id="494" r:id="rId126"/>
    <p:sldId id="495" r:id="rId127"/>
    <p:sldId id="496" r:id="rId128"/>
    <p:sldId id="497" r:id="rId129"/>
    <p:sldId id="498" r:id="rId130"/>
    <p:sldId id="499" r:id="rId131"/>
    <p:sldId id="500" r:id="rId132"/>
    <p:sldId id="501" r:id="rId133"/>
    <p:sldId id="502" r:id="rId134"/>
    <p:sldId id="503" r:id="rId135"/>
    <p:sldId id="504" r:id="rId136"/>
    <p:sldId id="505" r:id="rId137"/>
    <p:sldId id="506" r:id="rId138"/>
    <p:sldId id="507" r:id="rId139"/>
    <p:sldId id="508" r:id="rId140"/>
    <p:sldId id="509" r:id="rId141"/>
    <p:sldId id="510" r:id="rId142"/>
    <p:sldId id="511" r:id="rId143"/>
    <p:sldId id="512" r:id="rId144"/>
    <p:sldId id="513" r:id="rId145"/>
    <p:sldId id="514" r:id="rId146"/>
    <p:sldId id="515" r:id="rId147"/>
    <p:sldId id="516" r:id="rId148"/>
    <p:sldId id="517" r:id="rId149"/>
    <p:sldId id="518" r:id="rId150"/>
    <p:sldId id="519" r:id="rId151"/>
    <p:sldId id="520" r:id="rId152"/>
    <p:sldId id="521" r:id="rId153"/>
    <p:sldId id="522" r:id="rId154"/>
    <p:sldId id="523" r:id="rId155"/>
    <p:sldId id="524" r:id="rId156"/>
    <p:sldId id="525" r:id="rId157"/>
    <p:sldId id="526" r:id="rId158"/>
    <p:sldId id="527" r:id="rId159"/>
    <p:sldId id="528" r:id="rId160"/>
    <p:sldId id="529" r:id="rId161"/>
    <p:sldId id="530" r:id="rId162"/>
    <p:sldId id="531" r:id="rId163"/>
    <p:sldId id="532" r:id="rId164"/>
    <p:sldId id="533" r:id="rId165"/>
    <p:sldId id="534" r:id="rId166"/>
    <p:sldId id="535" r:id="rId167"/>
    <p:sldId id="536" r:id="rId168"/>
    <p:sldId id="537" r:id="rId169"/>
    <p:sldId id="538" r:id="rId170"/>
    <p:sldId id="539" r:id="rId171"/>
    <p:sldId id="540" r:id="rId172"/>
    <p:sldId id="541" r:id="rId173"/>
    <p:sldId id="542" r:id="rId174"/>
    <p:sldId id="543" r:id="rId175"/>
    <p:sldId id="544" r:id="rId176"/>
    <p:sldId id="545" r:id="rId177"/>
    <p:sldId id="546" r:id="rId178"/>
    <p:sldId id="547" r:id="rId179"/>
    <p:sldId id="548" r:id="rId180"/>
    <p:sldId id="549" r:id="rId181"/>
    <p:sldId id="550" r:id="rId182"/>
    <p:sldId id="551" r:id="rId183"/>
    <p:sldId id="552" r:id="rId184"/>
    <p:sldId id="553" r:id="rId185"/>
    <p:sldId id="554" r:id="rId186"/>
    <p:sldId id="555" r:id="rId187"/>
    <p:sldId id="556" r:id="rId188"/>
    <p:sldId id="557" r:id="rId189"/>
    <p:sldId id="558" r:id="rId190"/>
    <p:sldId id="559" r:id="rId191"/>
    <p:sldId id="560" r:id="rId192"/>
    <p:sldId id="561" r:id="rId193"/>
    <p:sldId id="562" r:id="rId194"/>
    <p:sldId id="563" r:id="rId195"/>
    <p:sldId id="564" r:id="rId196"/>
    <p:sldId id="565" r:id="rId197"/>
    <p:sldId id="566" r:id="rId198"/>
    <p:sldId id="567" r:id="rId199"/>
    <p:sldId id="568" r:id="rId200"/>
    <p:sldId id="569" r:id="rId201"/>
    <p:sldId id="570" r:id="rId202"/>
    <p:sldId id="571" r:id="rId203"/>
    <p:sldId id="572" r:id="rId204"/>
    <p:sldId id="573" r:id="rId205"/>
    <p:sldId id="574" r:id="rId206"/>
    <p:sldId id="575" r:id="rId207"/>
    <p:sldId id="576" r:id="rId208"/>
    <p:sldId id="577" r:id="rId209"/>
    <p:sldId id="578" r:id="rId210"/>
    <p:sldId id="579" r:id="rId211"/>
    <p:sldId id="580" r:id="rId212"/>
    <p:sldId id="581" r:id="rId213"/>
    <p:sldId id="582" r:id="rId214"/>
    <p:sldId id="583" r:id="rId215"/>
    <p:sldId id="584" r:id="rId216"/>
    <p:sldId id="585" r:id="rId217"/>
    <p:sldId id="586" r:id="rId218"/>
    <p:sldId id="587" r:id="rId219"/>
    <p:sldId id="588" r:id="rId220"/>
    <p:sldId id="589" r:id="rId221"/>
    <p:sldId id="590" r:id="rId222"/>
    <p:sldId id="591" r:id="rId223"/>
    <p:sldId id="592" r:id="rId224"/>
    <p:sldId id="593" r:id="rId225"/>
    <p:sldId id="594" r:id="rId226"/>
    <p:sldId id="595" r:id="rId227"/>
    <p:sldId id="596" r:id="rId228"/>
    <p:sldId id="597" r:id="rId229"/>
    <p:sldId id="598" r:id="rId230"/>
    <p:sldId id="599" r:id="rId231"/>
    <p:sldId id="600" r:id="rId232"/>
    <p:sldId id="601" r:id="rId233"/>
    <p:sldId id="602" r:id="rId234"/>
    <p:sldId id="603" r:id="rId235"/>
    <p:sldId id="604" r:id="rId236"/>
    <p:sldId id="605" r:id="rId237"/>
    <p:sldId id="606" r:id="rId238"/>
    <p:sldId id="607" r:id="rId239"/>
    <p:sldId id="608" r:id="rId240"/>
    <p:sldId id="609" r:id="rId241"/>
    <p:sldId id="610" r:id="rId242"/>
    <p:sldId id="611" r:id="rId243"/>
    <p:sldId id="612" r:id="rId244"/>
    <p:sldId id="613" r:id="rId245"/>
    <p:sldId id="614" r:id="rId246"/>
    <p:sldId id="615" r:id="rId247"/>
    <p:sldId id="616" r:id="rId248"/>
    <p:sldId id="617" r:id="rId249"/>
    <p:sldId id="618" r:id="rId250"/>
    <p:sldId id="619" r:id="rId251"/>
    <p:sldId id="620" r:id="rId252"/>
    <p:sldId id="621" r:id="rId253"/>
    <p:sldId id="622" r:id="rId254"/>
    <p:sldId id="623" r:id="rId255"/>
    <p:sldId id="624" r:id="rId256"/>
    <p:sldId id="625" r:id="rId257"/>
    <p:sldId id="626" r:id="rId258"/>
    <p:sldId id="627" r:id="rId259"/>
    <p:sldId id="628" r:id="rId260"/>
    <p:sldId id="629" r:id="rId261"/>
    <p:sldId id="630" r:id="rId262"/>
    <p:sldId id="631" r:id="rId263"/>
    <p:sldId id="632" r:id="rId264"/>
    <p:sldId id="633" r:id="rId265"/>
    <p:sldId id="634" r:id="rId266"/>
    <p:sldId id="635" r:id="rId267"/>
    <p:sldId id="636" r:id="rId268"/>
    <p:sldId id="637" r:id="rId269"/>
    <p:sldId id="638" r:id="rId270"/>
    <p:sldId id="639" r:id="rId271"/>
    <p:sldId id="640" r:id="rId272"/>
    <p:sldId id="641" r:id="rId273"/>
    <p:sldId id="642" r:id="rId274"/>
    <p:sldId id="643" r:id="rId275"/>
    <p:sldId id="644" r:id="rId276"/>
    <p:sldId id="645" r:id="rId277"/>
    <p:sldId id="646" r:id="rId278"/>
    <p:sldId id="647" r:id="rId279"/>
    <p:sldId id="648" r:id="rId280"/>
    <p:sldId id="649" r:id="rId281"/>
    <p:sldId id="650" r:id="rId282"/>
    <p:sldId id="651" r:id="rId283"/>
    <p:sldId id="652" r:id="rId284"/>
    <p:sldId id="653" r:id="rId285"/>
    <p:sldId id="654" r:id="rId286"/>
    <p:sldId id="655" r:id="rId287"/>
    <p:sldId id="656" r:id="rId288"/>
    <p:sldId id="657" r:id="rId289"/>
    <p:sldId id="658" r:id="rId290"/>
    <p:sldId id="659" r:id="rId291"/>
    <p:sldId id="660" r:id="rId292"/>
    <p:sldId id="661" r:id="rId293"/>
    <p:sldId id="662" r:id="rId294"/>
    <p:sldId id="663" r:id="rId295"/>
    <p:sldId id="664" r:id="rId296"/>
    <p:sldId id="665" r:id="rId297"/>
    <p:sldId id="666" r:id="rId298"/>
    <p:sldId id="667" r:id="rId299"/>
    <p:sldId id="668" r:id="rId300"/>
    <p:sldId id="669" r:id="rId301"/>
    <p:sldId id="670" r:id="rId302"/>
    <p:sldId id="671" r:id="rId303"/>
    <p:sldId id="672" r:id="rId304"/>
    <p:sldId id="673" r:id="rId305"/>
    <p:sldId id="674" r:id="rId306"/>
    <p:sldId id="675" r:id="rId307"/>
    <p:sldId id="676" r:id="rId308"/>
    <p:sldId id="677" r:id="rId309"/>
    <p:sldId id="678" r:id="rId310"/>
    <p:sldId id="679" r:id="rId311"/>
    <p:sldId id="680" r:id="rId312"/>
    <p:sldId id="681" r:id="rId313"/>
    <p:sldId id="682" r:id="rId314"/>
    <p:sldId id="683" r:id="rId315"/>
    <p:sldId id="684" r:id="rId316"/>
    <p:sldId id="685" r:id="rId317"/>
    <p:sldId id="686" r:id="rId318"/>
    <p:sldId id="687" r:id="rId319"/>
    <p:sldId id="688" r:id="rId320"/>
    <p:sldId id="689" r:id="rId321"/>
    <p:sldId id="690" r:id="rId322"/>
    <p:sldId id="691" r:id="rId323"/>
    <p:sldId id="692" r:id="rId324"/>
    <p:sldId id="693" r:id="rId325"/>
    <p:sldId id="694" r:id="rId326"/>
    <p:sldId id="695" r:id="rId327"/>
    <p:sldId id="696" r:id="rId328"/>
    <p:sldId id="697" r:id="rId329"/>
    <p:sldId id="698" r:id="rId330"/>
    <p:sldId id="699" r:id="rId331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3"/>
    <p:restoredTop sz="94672"/>
  </p:normalViewPr>
  <p:slideViewPr>
    <p:cSldViewPr snapToGrid="0" snapToObjects="1">
      <p:cViewPr varScale="1">
        <p:scale>
          <a:sx n="95" d="100"/>
          <a:sy n="95" d="100"/>
        </p:scale>
        <p:origin x="1384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99" Type="http://schemas.openxmlformats.org/officeDocument/2006/relationships/slide" Target="slides/slide298.xml"/><Relationship Id="rId21" Type="http://schemas.openxmlformats.org/officeDocument/2006/relationships/slide" Target="slides/slide20.xml"/><Relationship Id="rId63" Type="http://schemas.openxmlformats.org/officeDocument/2006/relationships/slide" Target="slides/slide62.xml"/><Relationship Id="rId159" Type="http://schemas.openxmlformats.org/officeDocument/2006/relationships/slide" Target="slides/slide158.xml"/><Relationship Id="rId324" Type="http://schemas.openxmlformats.org/officeDocument/2006/relationships/slide" Target="slides/slide323.xml"/><Relationship Id="rId170" Type="http://schemas.openxmlformats.org/officeDocument/2006/relationships/slide" Target="slides/slide169.xml"/><Relationship Id="rId226" Type="http://schemas.openxmlformats.org/officeDocument/2006/relationships/slide" Target="slides/slide225.xml"/><Relationship Id="rId268" Type="http://schemas.openxmlformats.org/officeDocument/2006/relationships/slide" Target="slides/slide267.xml"/><Relationship Id="rId32" Type="http://schemas.openxmlformats.org/officeDocument/2006/relationships/slide" Target="slides/slide31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335" Type="http://schemas.openxmlformats.org/officeDocument/2006/relationships/tableStyles" Target="tableStyles.xml"/><Relationship Id="rId5" Type="http://schemas.openxmlformats.org/officeDocument/2006/relationships/slide" Target="slides/slide4.xml"/><Relationship Id="rId181" Type="http://schemas.openxmlformats.org/officeDocument/2006/relationships/slide" Target="slides/slide180.xml"/><Relationship Id="rId237" Type="http://schemas.openxmlformats.org/officeDocument/2006/relationships/slide" Target="slides/slide236.xml"/><Relationship Id="rId279" Type="http://schemas.openxmlformats.org/officeDocument/2006/relationships/slide" Target="slides/slide278.xml"/><Relationship Id="rId43" Type="http://schemas.openxmlformats.org/officeDocument/2006/relationships/slide" Target="slides/slide42.xml"/><Relationship Id="rId139" Type="http://schemas.openxmlformats.org/officeDocument/2006/relationships/slide" Target="slides/slide138.xml"/><Relationship Id="rId290" Type="http://schemas.openxmlformats.org/officeDocument/2006/relationships/slide" Target="slides/slide289.xml"/><Relationship Id="rId304" Type="http://schemas.openxmlformats.org/officeDocument/2006/relationships/slide" Target="slides/slide303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48" Type="http://schemas.openxmlformats.org/officeDocument/2006/relationships/slide" Target="slides/slide247.xml"/><Relationship Id="rId12" Type="http://schemas.openxmlformats.org/officeDocument/2006/relationships/slide" Target="slides/slide11.xml"/><Relationship Id="rId108" Type="http://schemas.openxmlformats.org/officeDocument/2006/relationships/slide" Target="slides/slide107.xml"/><Relationship Id="rId315" Type="http://schemas.openxmlformats.org/officeDocument/2006/relationships/slide" Target="slides/slide314.xml"/><Relationship Id="rId54" Type="http://schemas.openxmlformats.org/officeDocument/2006/relationships/slide" Target="slides/slide53.xml"/><Relationship Id="rId96" Type="http://schemas.openxmlformats.org/officeDocument/2006/relationships/slide" Target="slides/slide95.xml"/><Relationship Id="rId161" Type="http://schemas.openxmlformats.org/officeDocument/2006/relationships/slide" Target="slides/slide160.xml"/><Relationship Id="rId217" Type="http://schemas.openxmlformats.org/officeDocument/2006/relationships/slide" Target="slides/slide216.xml"/><Relationship Id="rId259" Type="http://schemas.openxmlformats.org/officeDocument/2006/relationships/slide" Target="slides/slide258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270" Type="http://schemas.openxmlformats.org/officeDocument/2006/relationships/slide" Target="slides/slide269.xml"/><Relationship Id="rId326" Type="http://schemas.openxmlformats.org/officeDocument/2006/relationships/slide" Target="slides/slide325.xml"/><Relationship Id="rId65" Type="http://schemas.openxmlformats.org/officeDocument/2006/relationships/slide" Target="slides/slide64.xml"/><Relationship Id="rId130" Type="http://schemas.openxmlformats.org/officeDocument/2006/relationships/slide" Target="slides/slide129.xml"/><Relationship Id="rId172" Type="http://schemas.openxmlformats.org/officeDocument/2006/relationships/slide" Target="slides/slide171.xml"/><Relationship Id="rId228" Type="http://schemas.openxmlformats.org/officeDocument/2006/relationships/slide" Target="slides/slide227.xml"/><Relationship Id="rId281" Type="http://schemas.openxmlformats.org/officeDocument/2006/relationships/slide" Target="slides/slide280.xml"/><Relationship Id="rId34" Type="http://schemas.openxmlformats.org/officeDocument/2006/relationships/slide" Target="slides/slide33.xml"/><Relationship Id="rId76" Type="http://schemas.openxmlformats.org/officeDocument/2006/relationships/slide" Target="slides/slide75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83" Type="http://schemas.openxmlformats.org/officeDocument/2006/relationships/slide" Target="slides/slide182.xml"/><Relationship Id="rId239" Type="http://schemas.openxmlformats.org/officeDocument/2006/relationships/slide" Target="slides/slide238.xml"/><Relationship Id="rId250" Type="http://schemas.openxmlformats.org/officeDocument/2006/relationships/slide" Target="slides/slide249.xml"/><Relationship Id="rId292" Type="http://schemas.openxmlformats.org/officeDocument/2006/relationships/slide" Target="slides/slide291.xml"/><Relationship Id="rId306" Type="http://schemas.openxmlformats.org/officeDocument/2006/relationships/slide" Target="slides/slide305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327" Type="http://schemas.openxmlformats.org/officeDocument/2006/relationships/slide" Target="slides/slide326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29" Type="http://schemas.openxmlformats.org/officeDocument/2006/relationships/slide" Target="slides/slide228.xml"/><Relationship Id="rId240" Type="http://schemas.openxmlformats.org/officeDocument/2006/relationships/slide" Target="slides/slide239.xml"/><Relationship Id="rId261" Type="http://schemas.openxmlformats.org/officeDocument/2006/relationships/slide" Target="slides/slide260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282" Type="http://schemas.openxmlformats.org/officeDocument/2006/relationships/slide" Target="slides/slide281.xml"/><Relationship Id="rId317" Type="http://schemas.openxmlformats.org/officeDocument/2006/relationships/slide" Target="slides/slide316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230" Type="http://schemas.openxmlformats.org/officeDocument/2006/relationships/slide" Target="slides/slide229.xml"/><Relationship Id="rId251" Type="http://schemas.openxmlformats.org/officeDocument/2006/relationships/slide" Target="slides/slide250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72" Type="http://schemas.openxmlformats.org/officeDocument/2006/relationships/slide" Target="slides/slide271.xml"/><Relationship Id="rId293" Type="http://schemas.openxmlformats.org/officeDocument/2006/relationships/slide" Target="slides/slide292.xml"/><Relationship Id="rId307" Type="http://schemas.openxmlformats.org/officeDocument/2006/relationships/slide" Target="slides/slide306.xml"/><Relationship Id="rId328" Type="http://schemas.openxmlformats.org/officeDocument/2006/relationships/slide" Target="slides/slide327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283" Type="http://schemas.openxmlformats.org/officeDocument/2006/relationships/slide" Target="slides/slide282.xml"/><Relationship Id="rId318" Type="http://schemas.openxmlformats.org/officeDocument/2006/relationships/slide" Target="slides/slide317.xml"/><Relationship Id="rId78" Type="http://schemas.openxmlformats.org/officeDocument/2006/relationships/slide" Target="slides/slide77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64" Type="http://schemas.openxmlformats.org/officeDocument/2006/relationships/slide" Target="slides/slide163.xml"/><Relationship Id="rId185" Type="http://schemas.openxmlformats.org/officeDocument/2006/relationships/slide" Target="slides/slide184.xml"/><Relationship Id="rId9" Type="http://schemas.openxmlformats.org/officeDocument/2006/relationships/slide" Target="slides/slide8.xml"/><Relationship Id="rId210" Type="http://schemas.openxmlformats.org/officeDocument/2006/relationships/slide" Target="slides/slide209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273" Type="http://schemas.openxmlformats.org/officeDocument/2006/relationships/slide" Target="slides/slide272.xml"/><Relationship Id="rId294" Type="http://schemas.openxmlformats.org/officeDocument/2006/relationships/slide" Target="slides/slide293.xml"/><Relationship Id="rId308" Type="http://schemas.openxmlformats.org/officeDocument/2006/relationships/slide" Target="slides/slide307.xml"/><Relationship Id="rId329" Type="http://schemas.openxmlformats.org/officeDocument/2006/relationships/slide" Target="slides/slide328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263" Type="http://schemas.openxmlformats.org/officeDocument/2006/relationships/slide" Target="slides/slide262.xml"/><Relationship Id="rId284" Type="http://schemas.openxmlformats.org/officeDocument/2006/relationships/slide" Target="slides/slide283.xml"/><Relationship Id="rId319" Type="http://schemas.openxmlformats.org/officeDocument/2006/relationships/slide" Target="slides/slide318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330" Type="http://schemas.openxmlformats.org/officeDocument/2006/relationships/slide" Target="slides/slide329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4" Type="http://schemas.openxmlformats.org/officeDocument/2006/relationships/slide" Target="slides/slide273.xml"/><Relationship Id="rId295" Type="http://schemas.openxmlformats.org/officeDocument/2006/relationships/slide" Target="slides/slide294.xml"/><Relationship Id="rId309" Type="http://schemas.openxmlformats.org/officeDocument/2006/relationships/slide" Target="slides/slide308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320" Type="http://schemas.openxmlformats.org/officeDocument/2006/relationships/slide" Target="slides/slide319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264" Type="http://schemas.openxmlformats.org/officeDocument/2006/relationships/slide" Target="slides/slide263.xml"/><Relationship Id="rId285" Type="http://schemas.openxmlformats.org/officeDocument/2006/relationships/slide" Target="slides/slide284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310" Type="http://schemas.openxmlformats.org/officeDocument/2006/relationships/slide" Target="slides/slide309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331" Type="http://schemas.openxmlformats.org/officeDocument/2006/relationships/slide" Target="slides/slide330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275" Type="http://schemas.openxmlformats.org/officeDocument/2006/relationships/slide" Target="slides/slide274.xml"/><Relationship Id="rId296" Type="http://schemas.openxmlformats.org/officeDocument/2006/relationships/slide" Target="slides/slide295.xml"/><Relationship Id="rId300" Type="http://schemas.openxmlformats.org/officeDocument/2006/relationships/slide" Target="slides/slide299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321" Type="http://schemas.openxmlformats.org/officeDocument/2006/relationships/slide" Target="slides/slide320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265" Type="http://schemas.openxmlformats.org/officeDocument/2006/relationships/slide" Target="slides/slide264.xml"/><Relationship Id="rId286" Type="http://schemas.openxmlformats.org/officeDocument/2006/relationships/slide" Target="slides/slide285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311" Type="http://schemas.openxmlformats.org/officeDocument/2006/relationships/slide" Target="slides/slide310.xml"/><Relationship Id="rId332" Type="http://schemas.openxmlformats.org/officeDocument/2006/relationships/presProps" Target="presProps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276" Type="http://schemas.openxmlformats.org/officeDocument/2006/relationships/slide" Target="slides/slide275.xml"/><Relationship Id="rId297" Type="http://schemas.openxmlformats.org/officeDocument/2006/relationships/slide" Target="slides/slide296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301" Type="http://schemas.openxmlformats.org/officeDocument/2006/relationships/slide" Target="slides/slide300.xml"/><Relationship Id="rId322" Type="http://schemas.openxmlformats.org/officeDocument/2006/relationships/slide" Target="slides/slide32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266" Type="http://schemas.openxmlformats.org/officeDocument/2006/relationships/slide" Target="slides/slide265.xml"/><Relationship Id="rId287" Type="http://schemas.openxmlformats.org/officeDocument/2006/relationships/slide" Target="slides/slide286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312" Type="http://schemas.openxmlformats.org/officeDocument/2006/relationships/slide" Target="slides/slide311.xml"/><Relationship Id="rId333" Type="http://schemas.openxmlformats.org/officeDocument/2006/relationships/viewProps" Target="viewProps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277" Type="http://schemas.openxmlformats.org/officeDocument/2006/relationships/slide" Target="slides/slide276.xml"/><Relationship Id="rId298" Type="http://schemas.openxmlformats.org/officeDocument/2006/relationships/slide" Target="slides/slide297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302" Type="http://schemas.openxmlformats.org/officeDocument/2006/relationships/slide" Target="slides/slide301.xml"/><Relationship Id="rId323" Type="http://schemas.openxmlformats.org/officeDocument/2006/relationships/slide" Target="slides/slide32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267" Type="http://schemas.openxmlformats.org/officeDocument/2006/relationships/slide" Target="slides/slide266.xml"/><Relationship Id="rId288" Type="http://schemas.openxmlformats.org/officeDocument/2006/relationships/slide" Target="slides/slide287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313" Type="http://schemas.openxmlformats.org/officeDocument/2006/relationships/slide" Target="slides/slide31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94" Type="http://schemas.openxmlformats.org/officeDocument/2006/relationships/slide" Target="slides/slide93.xml"/><Relationship Id="rId148" Type="http://schemas.openxmlformats.org/officeDocument/2006/relationships/slide" Target="slides/slide147.xml"/><Relationship Id="rId169" Type="http://schemas.openxmlformats.org/officeDocument/2006/relationships/slide" Target="slides/slide168.xml"/><Relationship Id="rId334" Type="http://schemas.openxmlformats.org/officeDocument/2006/relationships/theme" Target="theme/theme1.xml"/><Relationship Id="rId4" Type="http://schemas.openxmlformats.org/officeDocument/2006/relationships/slide" Target="slides/slide3.xml"/><Relationship Id="rId180" Type="http://schemas.openxmlformats.org/officeDocument/2006/relationships/slide" Target="slides/slide17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278" Type="http://schemas.openxmlformats.org/officeDocument/2006/relationships/slide" Target="slides/slide277.xml"/><Relationship Id="rId303" Type="http://schemas.openxmlformats.org/officeDocument/2006/relationships/slide" Target="slides/slide302.xml"/><Relationship Id="rId42" Type="http://schemas.openxmlformats.org/officeDocument/2006/relationships/slide" Target="slides/slide41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47" Type="http://schemas.openxmlformats.org/officeDocument/2006/relationships/slide" Target="slides/slide246.xml"/><Relationship Id="rId107" Type="http://schemas.openxmlformats.org/officeDocument/2006/relationships/slide" Target="slides/slide106.xml"/><Relationship Id="rId289" Type="http://schemas.openxmlformats.org/officeDocument/2006/relationships/slide" Target="slides/slide288.xml"/><Relationship Id="rId11" Type="http://schemas.openxmlformats.org/officeDocument/2006/relationships/slide" Target="slides/slide10.xml"/><Relationship Id="rId53" Type="http://schemas.openxmlformats.org/officeDocument/2006/relationships/slide" Target="slides/slide52.xml"/><Relationship Id="rId149" Type="http://schemas.openxmlformats.org/officeDocument/2006/relationships/slide" Target="slides/slide148.xml"/><Relationship Id="rId314" Type="http://schemas.openxmlformats.org/officeDocument/2006/relationships/slide" Target="slides/slide313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216" Type="http://schemas.openxmlformats.org/officeDocument/2006/relationships/slide" Target="slides/slide215.xml"/><Relationship Id="rId258" Type="http://schemas.openxmlformats.org/officeDocument/2006/relationships/slide" Target="slides/slide257.xml"/><Relationship Id="rId22" Type="http://schemas.openxmlformats.org/officeDocument/2006/relationships/slide" Target="slides/slide21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325" Type="http://schemas.openxmlformats.org/officeDocument/2006/relationships/slide" Target="slides/slide324.xml"/><Relationship Id="rId171" Type="http://schemas.openxmlformats.org/officeDocument/2006/relationships/slide" Target="slides/slide170.xml"/><Relationship Id="rId227" Type="http://schemas.openxmlformats.org/officeDocument/2006/relationships/slide" Target="slides/slide226.xml"/><Relationship Id="rId269" Type="http://schemas.openxmlformats.org/officeDocument/2006/relationships/slide" Target="slides/slide268.xml"/><Relationship Id="rId33" Type="http://schemas.openxmlformats.org/officeDocument/2006/relationships/slide" Target="slides/slide32.xml"/><Relationship Id="rId129" Type="http://schemas.openxmlformats.org/officeDocument/2006/relationships/slide" Target="slides/slide128.xml"/><Relationship Id="rId280" Type="http://schemas.openxmlformats.org/officeDocument/2006/relationships/slide" Target="slides/slide279.xml"/><Relationship Id="rId336" Type="http://schemas.microsoft.com/office/2006/relationships/vbaProject" Target="vbaProject.bin"/><Relationship Id="rId75" Type="http://schemas.openxmlformats.org/officeDocument/2006/relationships/slide" Target="slides/slide74.xml"/><Relationship Id="rId140" Type="http://schemas.openxmlformats.org/officeDocument/2006/relationships/slide" Target="slides/slide139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291" Type="http://schemas.openxmlformats.org/officeDocument/2006/relationships/slide" Target="slides/slide290.xml"/><Relationship Id="rId305" Type="http://schemas.openxmlformats.org/officeDocument/2006/relationships/slide" Target="slides/slide304.xml"/><Relationship Id="rId44" Type="http://schemas.openxmlformats.org/officeDocument/2006/relationships/slide" Target="slides/slide43.xml"/><Relationship Id="rId86" Type="http://schemas.openxmlformats.org/officeDocument/2006/relationships/slide" Target="slides/slide85.xml"/><Relationship Id="rId151" Type="http://schemas.openxmlformats.org/officeDocument/2006/relationships/slide" Target="slides/slide150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49" Type="http://schemas.openxmlformats.org/officeDocument/2006/relationships/slide" Target="slides/slide248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316" Type="http://schemas.openxmlformats.org/officeDocument/2006/relationships/slide" Target="slides/slide315.xml"/><Relationship Id="rId55" Type="http://schemas.openxmlformats.org/officeDocument/2006/relationships/slide" Target="slides/slide54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62" Type="http://schemas.openxmlformats.org/officeDocument/2006/relationships/slide" Target="slides/slide161.xml"/><Relationship Id="rId218" Type="http://schemas.openxmlformats.org/officeDocument/2006/relationships/slide" Target="slides/slide217.xml"/><Relationship Id="rId271" Type="http://schemas.openxmlformats.org/officeDocument/2006/relationships/slide" Target="slides/slide27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79375" y="731838"/>
            <a:ext cx="2003425" cy="835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FC8BDC-B11A-D144-9E4D-CEF1B4AE0724}" type="datetimeFigureOut">
              <a:rPr lang="de-DE"/>
              <a:pPr>
                <a:defRPr/>
              </a:pPr>
              <a:t>27.09.26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AE8BCC-A6AE-2041-9115-8981BB6915A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628595"/>
      </p:ext>
    </p:extLst>
  </p:cSld>
  <p:clrMapOvr>
    <a:masterClrMapping/>
  </p:clrMapOvr>
  <p:transition advClick="0" advTm="59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79375" y="731838"/>
            <a:ext cx="2003425" cy="835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C06B17-BBA4-974F-A4B9-A27709E344D3}" type="datetimeFigureOut">
              <a:rPr lang="de-DE"/>
              <a:pPr>
                <a:defRPr/>
              </a:pPr>
              <a:t>27.09.26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B5EE9-AFE8-F743-A5C9-C3103631413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0935721"/>
      </p:ext>
    </p:extLst>
  </p:cSld>
  <p:clrMapOvr>
    <a:masterClrMapping/>
  </p:clrMapOvr>
  <p:transition advClick="0" advTm="59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CH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79375" y="731838"/>
            <a:ext cx="2003425" cy="835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FE28E-35FF-924A-952B-9988F4747E3E}" type="datetimeFigureOut">
              <a:rPr lang="de-DE"/>
              <a:pPr>
                <a:defRPr/>
              </a:pPr>
              <a:t>27.09.26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0936D-5819-0D4C-840A-514308D9BEE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61940184"/>
      </p:ext>
    </p:extLst>
  </p:cSld>
  <p:clrMapOvr>
    <a:masterClrMapping/>
  </p:clrMapOvr>
  <p:transition advClick="0" advTm="59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>
          <a:xfrm>
            <a:off x="79375" y="731838"/>
            <a:ext cx="2003425" cy="835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09569-13E3-A544-BF82-8F19AEEACC24}" type="datetimeFigureOut">
              <a:rPr lang="de-DE"/>
              <a:pPr>
                <a:defRPr/>
              </a:pPr>
              <a:t>27.09.26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AB861-A759-2D4C-A0C5-8F7546258E8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937719"/>
      </p:ext>
    </p:extLst>
  </p:cSld>
  <p:clrMapOvr>
    <a:masterClrMapping/>
  </p:clrMapOvr>
  <p:transition advClick="0" advTm="59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CH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CH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>
          <a:xfrm>
            <a:off x="79375" y="731838"/>
            <a:ext cx="2003425" cy="835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538E2-1AF2-A241-8F15-F38A2E6064C9}" type="datetimeFigureOut">
              <a:rPr lang="de-DE"/>
              <a:pPr>
                <a:defRPr/>
              </a:pPr>
              <a:t>27.09.26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163AF0-D5A0-3C44-84B1-A65F52C7150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8083885"/>
      </p:ext>
    </p:extLst>
  </p:cSld>
  <p:clrMapOvr>
    <a:masterClrMapping/>
  </p:clrMapOvr>
  <p:transition advClick="0" advTm="59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>
          <a:xfrm>
            <a:off x="79375" y="731838"/>
            <a:ext cx="2003425" cy="835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F79CA-8DA5-4140-B532-932603FED9AC}" type="datetimeFigureOut">
              <a:rPr lang="de-DE"/>
              <a:pPr>
                <a:defRPr/>
              </a:pPr>
              <a:t>27.09.26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B454C2-5535-624C-ADC1-CB2FA4D6817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74604032"/>
      </p:ext>
    </p:extLst>
  </p:cSld>
  <p:clrMapOvr>
    <a:masterClrMapping/>
  </p:clrMapOvr>
  <p:transition advClick="0" advTm="59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3076276"/>
      </p:ext>
    </p:extLst>
  </p:cSld>
  <p:clrMapOvr>
    <a:masterClrMapping/>
  </p:clrMapOvr>
  <p:transition advClick="0" advTm="59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CH" dirty="0"/>
              <a:t>Mastertextformat bearbeiten</a:t>
            </a:r>
          </a:p>
          <a:p>
            <a:pPr lvl="1"/>
            <a:r>
              <a:rPr lang="de-CH" dirty="0"/>
              <a:t>Zweite 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CH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>
          <a:xfrm>
            <a:off x="79375" y="731838"/>
            <a:ext cx="2003425" cy="835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EA78F-47C8-3C47-AA50-34373B18FA8E}" type="datetimeFigureOut">
              <a:rPr lang="de-DE"/>
              <a:pPr>
                <a:defRPr/>
              </a:pPr>
              <a:t>27.09.26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15EDB-5447-7948-A7BC-D3400FC9C91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6099130"/>
      </p:ext>
    </p:extLst>
  </p:cSld>
  <p:clrMapOvr>
    <a:masterClrMapping/>
  </p:clrMapOvr>
  <p:transition advClick="0" advTm="59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CH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>
          <a:xfrm>
            <a:off x="79375" y="731838"/>
            <a:ext cx="2003425" cy="835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098BF-95C9-0B4F-A37D-7BD976817202}" type="datetimeFigureOut">
              <a:rPr lang="de-DE"/>
              <a:pPr>
                <a:defRPr/>
              </a:pPr>
              <a:t>27.09.26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3BA948-0E44-634A-A830-AC4A97A3504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72111314"/>
      </p:ext>
    </p:extLst>
  </p:cSld>
  <p:clrMapOvr>
    <a:masterClrMapping/>
  </p:clrMapOvr>
  <p:transition advClick="0" advTm="59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79375" y="731838"/>
            <a:ext cx="2003425" cy="835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D1D70F-4633-0D44-9354-798232D6398F}" type="datetimeFigureOut">
              <a:rPr lang="de-DE"/>
              <a:pPr>
                <a:defRPr/>
              </a:pPr>
              <a:t>27.09.26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44B12-7154-0848-8F2D-ACD0C40FDAC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58597195"/>
      </p:ext>
    </p:extLst>
  </p:cSld>
  <p:clrMapOvr>
    <a:masterClrMapping/>
  </p:clrMapOvr>
  <p:transition advClick="0" advTm="59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de-CH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79375" y="731838"/>
            <a:ext cx="2003425" cy="835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6FFD2-0A3B-FE49-9311-6B540BA85468}" type="datetimeFigureOut">
              <a:rPr lang="de-DE"/>
              <a:pPr>
                <a:defRPr/>
              </a:pPr>
              <a:t>27.09.26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6E6A6-107C-A949-AA60-DBEEFB1D9D4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77771858"/>
      </p:ext>
    </p:extLst>
  </p:cSld>
  <p:clrMapOvr>
    <a:masterClrMapping/>
  </p:clrMapOvr>
  <p:transition advClick="0" advTm="59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114376"/>
      </p:ext>
    </p:extLst>
  </p:cSld>
  <p:clrMapOvr>
    <a:masterClrMapping/>
  </p:clrMapOvr>
  <p:transition advClick="0" advTm="59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feld 1"/>
          <p:cNvSpPr txBox="1">
            <a:spLocks noChangeArrowheads="1"/>
          </p:cNvSpPr>
          <p:nvPr userDrawn="1"/>
        </p:nvSpPr>
        <p:spPr bwMode="auto">
          <a:xfrm>
            <a:off x="-48260" y="1274763"/>
            <a:ext cx="192873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de-DE" sz="1200" baseline="0" dirty="0"/>
              <a:t>Film stoppen: Taste S</a:t>
            </a:r>
          </a:p>
          <a:p>
            <a:pPr eaLnBrk="1" hangingPunct="1">
              <a:defRPr/>
            </a:pPr>
            <a:r>
              <a:rPr lang="de-DE" sz="1200" baseline="0" dirty="0"/>
              <a:t>Bildweise zurück: Taste P</a:t>
            </a:r>
          </a:p>
          <a:p>
            <a:pPr eaLnBrk="1" hangingPunct="1">
              <a:defRPr/>
            </a:pPr>
            <a:r>
              <a:rPr lang="de-DE" sz="1200" baseline="0" dirty="0"/>
              <a:t>Weiterfahren: Taste N</a:t>
            </a:r>
          </a:p>
          <a:p>
            <a:pPr eaLnBrk="1" hangingPunct="1">
              <a:defRPr/>
            </a:pPr>
            <a:r>
              <a:rPr lang="de-DE" sz="1200" baseline="0" dirty="0"/>
              <a:t>Abbrechen: </a:t>
            </a:r>
            <a:r>
              <a:rPr lang="de-DE" sz="1200" baseline="0" dirty="0" err="1"/>
              <a:t>Befehl+Punkt</a:t>
            </a:r>
            <a:endParaRPr lang="de-DE" sz="1200" baseline="0" dirty="0"/>
          </a:p>
        </p:txBody>
      </p:sp>
      <p:sp>
        <p:nvSpPr>
          <p:cNvPr id="4" name="Textfeld 5"/>
          <p:cNvSpPr txBox="1">
            <a:spLocks noChangeArrowheads="1"/>
          </p:cNvSpPr>
          <p:nvPr userDrawn="1"/>
        </p:nvSpPr>
        <p:spPr bwMode="auto">
          <a:xfrm>
            <a:off x="2198520" y="0"/>
            <a:ext cx="499688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defRPr/>
            </a:pPr>
            <a:r>
              <a:rPr lang="de-DE" sz="2000" b="1" baseline="0" dirty="0">
                <a:latin typeface="Arial"/>
                <a:cs typeface="Arial"/>
              </a:rPr>
              <a:t>Entwicklungsfilm zum Nonogramm der </a:t>
            </a:r>
            <a:br>
              <a:rPr lang="de-DE" sz="2000" b="1" baseline="0" dirty="0">
                <a:latin typeface="Arial"/>
                <a:cs typeface="Arial"/>
              </a:rPr>
            </a:br>
            <a:r>
              <a:rPr lang="de-DE" sz="2000" b="1" baseline="0" dirty="0">
                <a:latin typeface="Arial"/>
                <a:cs typeface="Arial"/>
              </a:rPr>
              <a:t>Carte Blanche aus der Sonntagszeitung</a:t>
            </a:r>
            <a:br>
              <a:rPr lang="de-DE" sz="2000" b="1" baseline="0" dirty="0">
                <a:latin typeface="Arial"/>
                <a:cs typeface="Arial"/>
              </a:rPr>
            </a:br>
            <a:r>
              <a:rPr lang="de-DE" sz="2000" b="1" baseline="0" dirty="0">
                <a:latin typeface="Arial"/>
                <a:cs typeface="Arial"/>
              </a:rPr>
              <a:t>erstellt von Peter Gallin</a:t>
            </a:r>
          </a:p>
        </p:txBody>
      </p:sp>
      <p:sp>
        <p:nvSpPr>
          <p:cNvPr id="5" name="Textfeld 6"/>
          <p:cNvSpPr txBox="1">
            <a:spLocks noChangeArrowheads="1"/>
          </p:cNvSpPr>
          <p:nvPr userDrawn="1"/>
        </p:nvSpPr>
        <p:spPr bwMode="auto">
          <a:xfrm>
            <a:off x="856361" y="5924550"/>
            <a:ext cx="6316473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tabLst>
                <a:tab pos="1341438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1341438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tabLst>
                <a:tab pos="1341438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tabLst>
                <a:tab pos="1341438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tabLst>
                <a:tab pos="1341438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41438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41438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41438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41438" algn="l"/>
              </a:tabLs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de-DE" sz="1300" baseline="0" dirty="0">
                <a:latin typeface="Arial"/>
                <a:cs typeface="Arial"/>
              </a:rPr>
              <a:t>Legende:	Schwarzes Feld: Teil der gesuchten Figur</a:t>
            </a:r>
          </a:p>
          <a:p>
            <a:pPr eaLnBrk="1" hangingPunct="1">
              <a:defRPr/>
            </a:pPr>
            <a:r>
              <a:rPr lang="de-DE" sz="1300" baseline="0" dirty="0">
                <a:latin typeface="Arial"/>
                <a:cs typeface="Arial"/>
              </a:rPr>
              <a:t>	Rotes Feld: Neu gefundenes, </a:t>
            </a:r>
            <a:r>
              <a:rPr lang="de-DE" sz="1300" baseline="0" dirty="0" err="1">
                <a:latin typeface="Arial"/>
                <a:cs typeface="Arial"/>
              </a:rPr>
              <a:t>schliesslich</a:t>
            </a:r>
            <a:r>
              <a:rPr lang="de-DE" sz="1300" baseline="0" dirty="0">
                <a:latin typeface="Arial"/>
                <a:cs typeface="Arial"/>
              </a:rPr>
              <a:t> schwarzes Feld</a:t>
            </a:r>
          </a:p>
          <a:p>
            <a:pPr eaLnBrk="1" hangingPunct="1">
              <a:defRPr/>
            </a:pPr>
            <a:r>
              <a:rPr lang="de-DE" sz="1300" baseline="0" dirty="0">
                <a:latin typeface="Arial"/>
                <a:cs typeface="Arial"/>
              </a:rPr>
              <a:t>	@ in gelbem Feld: Neu gefundenes, sicher nicht schwarzes Feld</a:t>
            </a:r>
          </a:p>
          <a:p>
            <a:pPr eaLnBrk="1" hangingPunct="1">
              <a:defRPr/>
            </a:pPr>
            <a:r>
              <a:rPr lang="de-DE" sz="1300" baseline="0" dirty="0">
                <a:latin typeface="Arial"/>
                <a:cs typeface="Arial"/>
              </a:rPr>
              <a:t>	Punkt in gelbem Feld: Sicher nicht schwarzes Feld</a:t>
            </a:r>
          </a:p>
        </p:txBody>
      </p:sp>
      <p:sp>
        <p:nvSpPr>
          <p:cNvPr id="6" name="Textfeld 7"/>
          <p:cNvSpPr txBox="1">
            <a:spLocks noChangeArrowheads="1"/>
          </p:cNvSpPr>
          <p:nvPr userDrawn="1"/>
        </p:nvSpPr>
        <p:spPr bwMode="auto">
          <a:xfrm>
            <a:off x="7482840" y="2163763"/>
            <a:ext cx="1645002" cy="877163"/>
          </a:xfrm>
          <a:prstGeom prst="rect">
            <a:avLst/>
          </a:prstGeom>
          <a:solidFill>
            <a:srgbClr val="C0504D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de-DE" sz="1700" baseline="0" dirty="0">
                <a:latin typeface="Arial"/>
                <a:cs typeface="Arial"/>
              </a:rPr>
              <a:t>Start und Ende</a:t>
            </a:r>
            <a:br>
              <a:rPr lang="de-DE" sz="1700" baseline="0" dirty="0">
                <a:latin typeface="Arial"/>
                <a:cs typeface="Arial"/>
              </a:rPr>
            </a:br>
            <a:r>
              <a:rPr lang="de-DE" sz="1700" baseline="0" dirty="0">
                <a:latin typeface="Arial"/>
                <a:cs typeface="Arial"/>
              </a:rPr>
              <a:t>des Films</a:t>
            </a:r>
          </a:p>
          <a:p>
            <a:pPr eaLnBrk="1" hangingPunct="1">
              <a:defRPr/>
            </a:pPr>
            <a:r>
              <a:rPr lang="de-DE" sz="1700" baseline="0" dirty="0">
                <a:latin typeface="Arial"/>
                <a:cs typeface="Arial"/>
              </a:rPr>
              <a:t>bei Mausklick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</p:sldLayoutIdLst>
  <p:transition advClick="0" advTm="590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emf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emf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1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emf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emf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emf"/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emf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emf"/><Relationship Id="rId1" Type="http://schemas.openxmlformats.org/officeDocument/2006/relationships/slideLayout" Target="../slideLayouts/slideLayout1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emf"/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emf"/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emf"/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emf"/><Relationship Id="rId1" Type="http://schemas.openxmlformats.org/officeDocument/2006/relationships/slideLayout" Target="../slideLayouts/slideLayout1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emf"/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emf"/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emf"/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emf"/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emf"/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emf"/><Relationship Id="rId1" Type="http://schemas.openxmlformats.org/officeDocument/2006/relationships/slideLayout" Target="../slideLayouts/slideLayout1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emf"/><Relationship Id="rId1" Type="http://schemas.openxmlformats.org/officeDocument/2006/relationships/slideLayout" Target="../slideLayouts/slideLayout1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emf"/><Relationship Id="rId1" Type="http://schemas.openxmlformats.org/officeDocument/2006/relationships/slideLayout" Target="../slideLayouts/slideLayout1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emf"/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emf"/><Relationship Id="rId1" Type="http://schemas.openxmlformats.org/officeDocument/2006/relationships/slideLayout" Target="../slideLayouts/slideLayout1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emf"/><Relationship Id="rId1" Type="http://schemas.openxmlformats.org/officeDocument/2006/relationships/slideLayout" Target="../slideLayouts/slideLayout1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emf"/><Relationship Id="rId1" Type="http://schemas.openxmlformats.org/officeDocument/2006/relationships/slideLayout" Target="../slideLayouts/slideLayout1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emf"/><Relationship Id="rId1" Type="http://schemas.openxmlformats.org/officeDocument/2006/relationships/slideLayout" Target="../slideLayouts/slideLayout1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emf"/><Relationship Id="rId1" Type="http://schemas.openxmlformats.org/officeDocument/2006/relationships/slideLayout" Target="../slideLayouts/slideLayout1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emf"/><Relationship Id="rId1" Type="http://schemas.openxmlformats.org/officeDocument/2006/relationships/slideLayout" Target="../slideLayouts/slideLayout1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emf"/><Relationship Id="rId1" Type="http://schemas.openxmlformats.org/officeDocument/2006/relationships/slideLayout" Target="../slideLayouts/slideLayout1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emf"/><Relationship Id="rId1" Type="http://schemas.openxmlformats.org/officeDocument/2006/relationships/slideLayout" Target="../slideLayouts/slideLayout1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emf"/><Relationship Id="rId1" Type="http://schemas.openxmlformats.org/officeDocument/2006/relationships/slideLayout" Target="../slideLayouts/slideLayout1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emf"/><Relationship Id="rId1" Type="http://schemas.openxmlformats.org/officeDocument/2006/relationships/slideLayout" Target="../slideLayouts/slideLayout1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emf"/><Relationship Id="rId1" Type="http://schemas.openxmlformats.org/officeDocument/2006/relationships/slideLayout" Target="../slideLayouts/slideLayout1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emf"/><Relationship Id="rId1" Type="http://schemas.openxmlformats.org/officeDocument/2006/relationships/slideLayout" Target="../slideLayouts/slideLayout1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emf"/><Relationship Id="rId1" Type="http://schemas.openxmlformats.org/officeDocument/2006/relationships/slideLayout" Target="../slideLayouts/slideLayout1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emf"/><Relationship Id="rId1" Type="http://schemas.openxmlformats.org/officeDocument/2006/relationships/slideLayout" Target="../slideLayouts/slideLayout1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emf"/><Relationship Id="rId1" Type="http://schemas.openxmlformats.org/officeDocument/2006/relationships/slideLayout" Target="../slideLayouts/slideLayout1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emf"/><Relationship Id="rId1" Type="http://schemas.openxmlformats.org/officeDocument/2006/relationships/slideLayout" Target="../slideLayouts/slideLayout1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emf"/><Relationship Id="rId1" Type="http://schemas.openxmlformats.org/officeDocument/2006/relationships/slideLayout" Target="../slideLayouts/slideLayout1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emf"/><Relationship Id="rId1" Type="http://schemas.openxmlformats.org/officeDocument/2006/relationships/slideLayout" Target="../slideLayouts/slideLayout1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emf"/><Relationship Id="rId1" Type="http://schemas.openxmlformats.org/officeDocument/2006/relationships/slideLayout" Target="../slideLayouts/slideLayout1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emf"/><Relationship Id="rId1" Type="http://schemas.openxmlformats.org/officeDocument/2006/relationships/slideLayout" Target="../slideLayouts/slideLayout1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emf"/><Relationship Id="rId1" Type="http://schemas.openxmlformats.org/officeDocument/2006/relationships/slideLayout" Target="../slideLayouts/slideLayout1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emf"/><Relationship Id="rId1" Type="http://schemas.openxmlformats.org/officeDocument/2006/relationships/slideLayout" Target="../slideLayouts/slideLayout1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emf"/><Relationship Id="rId1" Type="http://schemas.openxmlformats.org/officeDocument/2006/relationships/slideLayout" Target="../slideLayouts/slideLayout1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emf"/><Relationship Id="rId1" Type="http://schemas.openxmlformats.org/officeDocument/2006/relationships/slideLayout" Target="../slideLayouts/slideLayout1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emf"/><Relationship Id="rId1" Type="http://schemas.openxmlformats.org/officeDocument/2006/relationships/slideLayout" Target="../slideLayouts/slideLayout1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emf"/><Relationship Id="rId1" Type="http://schemas.openxmlformats.org/officeDocument/2006/relationships/slideLayout" Target="../slideLayouts/slideLayout1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emf"/><Relationship Id="rId1" Type="http://schemas.openxmlformats.org/officeDocument/2006/relationships/slideLayout" Target="../slideLayouts/slideLayout1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emf"/><Relationship Id="rId1" Type="http://schemas.openxmlformats.org/officeDocument/2006/relationships/slideLayout" Target="../slideLayouts/slideLayout1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emf"/><Relationship Id="rId1" Type="http://schemas.openxmlformats.org/officeDocument/2006/relationships/slideLayout" Target="../slideLayouts/slideLayout1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emf"/><Relationship Id="rId1" Type="http://schemas.openxmlformats.org/officeDocument/2006/relationships/slideLayout" Target="../slideLayouts/slideLayout1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emf"/><Relationship Id="rId1" Type="http://schemas.openxmlformats.org/officeDocument/2006/relationships/slideLayout" Target="../slideLayouts/slideLayout1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emf"/><Relationship Id="rId1" Type="http://schemas.openxmlformats.org/officeDocument/2006/relationships/slideLayout" Target="../slideLayouts/slideLayout1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emf"/><Relationship Id="rId1" Type="http://schemas.openxmlformats.org/officeDocument/2006/relationships/slideLayout" Target="../slideLayouts/slideLayout12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emf"/><Relationship Id="rId1" Type="http://schemas.openxmlformats.org/officeDocument/2006/relationships/slideLayout" Target="../slideLayouts/slideLayout12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emf"/><Relationship Id="rId1" Type="http://schemas.openxmlformats.org/officeDocument/2006/relationships/slideLayout" Target="../slideLayouts/slideLayout1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emf"/><Relationship Id="rId1" Type="http://schemas.openxmlformats.org/officeDocument/2006/relationships/slideLayout" Target="../slideLayouts/slideLayout1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emf"/><Relationship Id="rId1" Type="http://schemas.openxmlformats.org/officeDocument/2006/relationships/slideLayout" Target="../slideLayouts/slideLayout1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emf"/><Relationship Id="rId1" Type="http://schemas.openxmlformats.org/officeDocument/2006/relationships/slideLayout" Target="../slideLayouts/slideLayout12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emf"/><Relationship Id="rId1" Type="http://schemas.openxmlformats.org/officeDocument/2006/relationships/slideLayout" Target="../slideLayouts/slideLayout1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emf"/><Relationship Id="rId1" Type="http://schemas.openxmlformats.org/officeDocument/2006/relationships/slideLayout" Target="../slideLayouts/slideLayout12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emf"/><Relationship Id="rId1" Type="http://schemas.openxmlformats.org/officeDocument/2006/relationships/slideLayout" Target="../slideLayouts/slideLayout1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emf"/><Relationship Id="rId1" Type="http://schemas.openxmlformats.org/officeDocument/2006/relationships/slideLayout" Target="../slideLayouts/slideLayout1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emf"/><Relationship Id="rId1" Type="http://schemas.openxmlformats.org/officeDocument/2006/relationships/slideLayout" Target="../slideLayouts/slideLayout1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emf"/><Relationship Id="rId1" Type="http://schemas.openxmlformats.org/officeDocument/2006/relationships/slideLayout" Target="../slideLayouts/slideLayout12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emf"/><Relationship Id="rId1" Type="http://schemas.openxmlformats.org/officeDocument/2006/relationships/slideLayout" Target="../slideLayouts/slideLayout1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emf"/><Relationship Id="rId1" Type="http://schemas.openxmlformats.org/officeDocument/2006/relationships/slideLayout" Target="../slideLayouts/slideLayout12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emf"/><Relationship Id="rId1" Type="http://schemas.openxmlformats.org/officeDocument/2006/relationships/slideLayout" Target="../slideLayouts/slideLayout12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emf"/><Relationship Id="rId1" Type="http://schemas.openxmlformats.org/officeDocument/2006/relationships/slideLayout" Target="../slideLayouts/slideLayout1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emf"/><Relationship Id="rId1" Type="http://schemas.openxmlformats.org/officeDocument/2006/relationships/slideLayout" Target="../slideLayouts/slideLayout12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emf"/><Relationship Id="rId1" Type="http://schemas.openxmlformats.org/officeDocument/2006/relationships/slideLayout" Target="../slideLayouts/slideLayout12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emf"/><Relationship Id="rId1" Type="http://schemas.openxmlformats.org/officeDocument/2006/relationships/slideLayout" Target="../slideLayouts/slideLayout12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emf"/><Relationship Id="rId1" Type="http://schemas.openxmlformats.org/officeDocument/2006/relationships/slideLayout" Target="../slideLayouts/slideLayout12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emf"/><Relationship Id="rId1" Type="http://schemas.openxmlformats.org/officeDocument/2006/relationships/slideLayout" Target="../slideLayouts/slideLayout12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emf"/><Relationship Id="rId1" Type="http://schemas.openxmlformats.org/officeDocument/2006/relationships/slideLayout" Target="../slideLayouts/slideLayout12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emf"/><Relationship Id="rId1" Type="http://schemas.openxmlformats.org/officeDocument/2006/relationships/slideLayout" Target="../slideLayouts/slideLayout12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emf"/><Relationship Id="rId1" Type="http://schemas.openxmlformats.org/officeDocument/2006/relationships/slideLayout" Target="../slideLayouts/slideLayout12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emf"/><Relationship Id="rId1" Type="http://schemas.openxmlformats.org/officeDocument/2006/relationships/slideLayout" Target="../slideLayouts/slideLayout12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emf"/><Relationship Id="rId1" Type="http://schemas.openxmlformats.org/officeDocument/2006/relationships/slideLayout" Target="../slideLayouts/slideLayout12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emf"/><Relationship Id="rId1" Type="http://schemas.openxmlformats.org/officeDocument/2006/relationships/slideLayout" Target="../slideLayouts/slideLayout12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emf"/><Relationship Id="rId1" Type="http://schemas.openxmlformats.org/officeDocument/2006/relationships/slideLayout" Target="../slideLayouts/slideLayout12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emf"/><Relationship Id="rId1" Type="http://schemas.openxmlformats.org/officeDocument/2006/relationships/slideLayout" Target="../slideLayouts/slideLayout12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emf"/><Relationship Id="rId1" Type="http://schemas.openxmlformats.org/officeDocument/2006/relationships/slideLayout" Target="../slideLayouts/slideLayout12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emf"/><Relationship Id="rId1" Type="http://schemas.openxmlformats.org/officeDocument/2006/relationships/slideLayout" Target="../slideLayouts/slideLayout12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emf"/><Relationship Id="rId1" Type="http://schemas.openxmlformats.org/officeDocument/2006/relationships/slideLayout" Target="../slideLayouts/slideLayout12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emf"/><Relationship Id="rId1" Type="http://schemas.openxmlformats.org/officeDocument/2006/relationships/slideLayout" Target="../slideLayouts/slideLayout12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emf"/><Relationship Id="rId1" Type="http://schemas.openxmlformats.org/officeDocument/2006/relationships/slideLayout" Target="../slideLayouts/slideLayout12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emf"/><Relationship Id="rId1" Type="http://schemas.openxmlformats.org/officeDocument/2006/relationships/slideLayout" Target="../slideLayouts/slideLayout12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emf"/><Relationship Id="rId1" Type="http://schemas.openxmlformats.org/officeDocument/2006/relationships/slideLayout" Target="../slideLayouts/slideLayout12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emf"/><Relationship Id="rId1" Type="http://schemas.openxmlformats.org/officeDocument/2006/relationships/slideLayout" Target="../slideLayouts/slideLayout12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emf"/><Relationship Id="rId1" Type="http://schemas.openxmlformats.org/officeDocument/2006/relationships/slideLayout" Target="../slideLayouts/slideLayout12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emf"/><Relationship Id="rId1" Type="http://schemas.openxmlformats.org/officeDocument/2006/relationships/slideLayout" Target="../slideLayouts/slideLayout12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emf"/><Relationship Id="rId1" Type="http://schemas.openxmlformats.org/officeDocument/2006/relationships/slideLayout" Target="../slideLayouts/slideLayout12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emf"/><Relationship Id="rId1" Type="http://schemas.openxmlformats.org/officeDocument/2006/relationships/slideLayout" Target="../slideLayouts/slideLayout12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emf"/><Relationship Id="rId1" Type="http://schemas.openxmlformats.org/officeDocument/2006/relationships/slideLayout" Target="../slideLayouts/slideLayout12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emf"/><Relationship Id="rId1" Type="http://schemas.openxmlformats.org/officeDocument/2006/relationships/slideLayout" Target="../slideLayouts/slideLayout12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emf"/><Relationship Id="rId1" Type="http://schemas.openxmlformats.org/officeDocument/2006/relationships/slideLayout" Target="../slideLayouts/slideLayout12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emf"/><Relationship Id="rId1" Type="http://schemas.openxmlformats.org/officeDocument/2006/relationships/slideLayout" Target="../slideLayouts/slideLayout12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emf"/><Relationship Id="rId1" Type="http://schemas.openxmlformats.org/officeDocument/2006/relationships/slideLayout" Target="../slideLayouts/slideLayout12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emf"/><Relationship Id="rId1" Type="http://schemas.openxmlformats.org/officeDocument/2006/relationships/slideLayout" Target="../slideLayouts/slideLayout12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emf"/><Relationship Id="rId1" Type="http://schemas.openxmlformats.org/officeDocument/2006/relationships/slideLayout" Target="../slideLayouts/slideLayout12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emf"/><Relationship Id="rId1" Type="http://schemas.openxmlformats.org/officeDocument/2006/relationships/slideLayout" Target="../slideLayouts/slideLayout12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emf"/><Relationship Id="rId1" Type="http://schemas.openxmlformats.org/officeDocument/2006/relationships/slideLayout" Target="../slideLayouts/slideLayout12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emf"/><Relationship Id="rId1" Type="http://schemas.openxmlformats.org/officeDocument/2006/relationships/slideLayout" Target="../slideLayouts/slideLayout12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emf"/><Relationship Id="rId1" Type="http://schemas.openxmlformats.org/officeDocument/2006/relationships/slideLayout" Target="../slideLayouts/slideLayout12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emf"/><Relationship Id="rId1" Type="http://schemas.openxmlformats.org/officeDocument/2006/relationships/slideLayout" Target="../slideLayouts/slideLayout12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emf"/><Relationship Id="rId1" Type="http://schemas.openxmlformats.org/officeDocument/2006/relationships/slideLayout" Target="../slideLayouts/slideLayout12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emf"/><Relationship Id="rId1" Type="http://schemas.openxmlformats.org/officeDocument/2006/relationships/slideLayout" Target="../slideLayouts/slideLayout12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emf"/><Relationship Id="rId1" Type="http://schemas.openxmlformats.org/officeDocument/2006/relationships/slideLayout" Target="../slideLayouts/slideLayout12.xml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emf"/><Relationship Id="rId1" Type="http://schemas.openxmlformats.org/officeDocument/2006/relationships/slideLayout" Target="../slideLayouts/slideLayout12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emf"/><Relationship Id="rId1" Type="http://schemas.openxmlformats.org/officeDocument/2006/relationships/slideLayout" Target="../slideLayouts/slideLayout12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.emf"/><Relationship Id="rId1" Type="http://schemas.openxmlformats.org/officeDocument/2006/relationships/slideLayout" Target="../slideLayouts/slideLayout12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emf"/><Relationship Id="rId1" Type="http://schemas.openxmlformats.org/officeDocument/2006/relationships/slideLayout" Target="../slideLayouts/slideLayout12.xml"/></Relationships>
</file>

<file path=ppt/slides/_rels/slide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emf"/><Relationship Id="rId1" Type="http://schemas.openxmlformats.org/officeDocument/2006/relationships/slideLayout" Target="../slideLayouts/slideLayout12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emf"/><Relationship Id="rId1" Type="http://schemas.openxmlformats.org/officeDocument/2006/relationships/slideLayout" Target="../slideLayouts/slideLayout12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emf"/><Relationship Id="rId1" Type="http://schemas.openxmlformats.org/officeDocument/2006/relationships/slideLayout" Target="../slideLayouts/slideLayout12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emf"/><Relationship Id="rId1" Type="http://schemas.openxmlformats.org/officeDocument/2006/relationships/slideLayout" Target="../slideLayouts/slideLayout12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emf"/><Relationship Id="rId1" Type="http://schemas.openxmlformats.org/officeDocument/2006/relationships/slideLayout" Target="../slideLayouts/slideLayout12.xml"/></Relationships>
</file>

<file path=ppt/slides/_rels/slide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emf"/><Relationship Id="rId1" Type="http://schemas.openxmlformats.org/officeDocument/2006/relationships/slideLayout" Target="../slideLayouts/slideLayout12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emf"/><Relationship Id="rId1" Type="http://schemas.openxmlformats.org/officeDocument/2006/relationships/slideLayout" Target="../slideLayouts/slideLayout12.xml"/></Relationships>
</file>

<file path=ppt/slides/_rels/slide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emf"/><Relationship Id="rId1" Type="http://schemas.openxmlformats.org/officeDocument/2006/relationships/slideLayout" Target="../slideLayouts/slideLayout12.xml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emf"/><Relationship Id="rId1" Type="http://schemas.openxmlformats.org/officeDocument/2006/relationships/slideLayout" Target="../slideLayouts/slideLayout12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emf"/><Relationship Id="rId1" Type="http://schemas.openxmlformats.org/officeDocument/2006/relationships/slideLayout" Target="../slideLayouts/slideLayout12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emf"/><Relationship Id="rId1" Type="http://schemas.openxmlformats.org/officeDocument/2006/relationships/slideLayout" Target="../slideLayouts/slideLayout12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1.emf"/><Relationship Id="rId1" Type="http://schemas.openxmlformats.org/officeDocument/2006/relationships/slideLayout" Target="../slideLayouts/slideLayout12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2.emf"/><Relationship Id="rId1" Type="http://schemas.openxmlformats.org/officeDocument/2006/relationships/slideLayout" Target="../slideLayouts/slideLayout12.xml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3.emf"/><Relationship Id="rId1" Type="http://schemas.openxmlformats.org/officeDocument/2006/relationships/slideLayout" Target="../slideLayouts/slideLayout12.xml"/></Relationships>
</file>

<file path=ppt/slides/_rels/slide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4.emf"/><Relationship Id="rId1" Type="http://schemas.openxmlformats.org/officeDocument/2006/relationships/slideLayout" Target="../slideLayouts/slideLayout12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5.emf"/><Relationship Id="rId1" Type="http://schemas.openxmlformats.org/officeDocument/2006/relationships/slideLayout" Target="../slideLayouts/slideLayout12.xml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6.emf"/><Relationship Id="rId1" Type="http://schemas.openxmlformats.org/officeDocument/2006/relationships/slideLayout" Target="../slideLayouts/slideLayout12.xml"/></Relationships>
</file>

<file path=ppt/slides/_rels/slide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7.emf"/><Relationship Id="rId1" Type="http://schemas.openxmlformats.org/officeDocument/2006/relationships/slideLayout" Target="../slideLayouts/slideLayout12.xml"/></Relationships>
</file>

<file path=ppt/slides/_rels/slide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8.emf"/><Relationship Id="rId1" Type="http://schemas.openxmlformats.org/officeDocument/2006/relationships/slideLayout" Target="../slideLayouts/slideLayout12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9.emf"/><Relationship Id="rId1" Type="http://schemas.openxmlformats.org/officeDocument/2006/relationships/slideLayout" Target="../slideLayouts/slideLayout12.xml"/></Relationships>
</file>

<file path=ppt/slides/_rels/slide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emf"/><Relationship Id="rId1" Type="http://schemas.openxmlformats.org/officeDocument/2006/relationships/slideLayout" Target="../slideLayouts/slideLayout12.xml"/></Relationships>
</file>

<file path=ppt/slides/_rels/slide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1.emf"/><Relationship Id="rId1" Type="http://schemas.openxmlformats.org/officeDocument/2006/relationships/slideLayout" Target="../slideLayouts/slideLayout12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emf"/><Relationship Id="rId1" Type="http://schemas.openxmlformats.org/officeDocument/2006/relationships/slideLayout" Target="../slideLayouts/slideLayout12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emf"/><Relationship Id="rId1" Type="http://schemas.openxmlformats.org/officeDocument/2006/relationships/slideLayout" Target="../slideLayouts/slideLayout12.xml"/></Relationships>
</file>

<file path=ppt/slides/_rels/slide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4.emf"/><Relationship Id="rId1" Type="http://schemas.openxmlformats.org/officeDocument/2006/relationships/slideLayout" Target="../slideLayouts/slideLayout12.xml"/></Relationships>
</file>

<file path=ppt/slides/_rels/slide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5.emf"/><Relationship Id="rId1" Type="http://schemas.openxmlformats.org/officeDocument/2006/relationships/slideLayout" Target="../slideLayouts/slideLayout12.xml"/></Relationships>
</file>

<file path=ppt/slides/_rels/slide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emf"/><Relationship Id="rId1" Type="http://schemas.openxmlformats.org/officeDocument/2006/relationships/slideLayout" Target="../slideLayouts/slideLayout12.xml"/></Relationships>
</file>

<file path=ppt/slides/_rels/slide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7.emf"/><Relationship Id="rId1" Type="http://schemas.openxmlformats.org/officeDocument/2006/relationships/slideLayout" Target="../slideLayouts/slideLayout12.xml"/></Relationships>
</file>

<file path=ppt/slides/_rels/slide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8.emf"/><Relationship Id="rId1" Type="http://schemas.openxmlformats.org/officeDocument/2006/relationships/slideLayout" Target="../slideLayouts/slideLayout12.xml"/></Relationships>
</file>

<file path=ppt/slides/_rels/slide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9.emf"/><Relationship Id="rId1" Type="http://schemas.openxmlformats.org/officeDocument/2006/relationships/slideLayout" Target="../slideLayouts/slideLayout12.xml"/></Relationships>
</file>

<file path=ppt/slides/_rels/slide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emf"/><Relationship Id="rId1" Type="http://schemas.openxmlformats.org/officeDocument/2006/relationships/slideLayout" Target="../slideLayouts/slideLayout12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1.emf"/><Relationship Id="rId1" Type="http://schemas.openxmlformats.org/officeDocument/2006/relationships/slideLayout" Target="../slideLayouts/slideLayout12.xml"/></Relationships>
</file>

<file path=ppt/slides/_rels/slide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2.emf"/><Relationship Id="rId1" Type="http://schemas.openxmlformats.org/officeDocument/2006/relationships/slideLayout" Target="../slideLayouts/slideLayout12.xml"/></Relationships>
</file>

<file path=ppt/slides/_rels/slide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3.emf"/><Relationship Id="rId1" Type="http://schemas.openxmlformats.org/officeDocument/2006/relationships/slideLayout" Target="../slideLayouts/slideLayout12.xml"/></Relationships>
</file>

<file path=ppt/slides/_rels/slide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4.emf"/><Relationship Id="rId1" Type="http://schemas.openxmlformats.org/officeDocument/2006/relationships/slideLayout" Target="../slideLayouts/slideLayout12.xml"/></Relationships>
</file>

<file path=ppt/slides/_rels/slide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5.emf"/><Relationship Id="rId1" Type="http://schemas.openxmlformats.org/officeDocument/2006/relationships/slideLayout" Target="../slideLayouts/slideLayout12.xml"/></Relationships>
</file>

<file path=ppt/slides/_rels/slide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6.emf"/><Relationship Id="rId1" Type="http://schemas.openxmlformats.org/officeDocument/2006/relationships/slideLayout" Target="../slideLayouts/slideLayout12.xml"/></Relationships>
</file>

<file path=ppt/slides/_rels/slide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7.emf"/><Relationship Id="rId1" Type="http://schemas.openxmlformats.org/officeDocument/2006/relationships/slideLayout" Target="../slideLayouts/slideLayout12.xml"/></Relationships>
</file>

<file path=ppt/slides/_rels/slide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8.emf"/><Relationship Id="rId1" Type="http://schemas.openxmlformats.org/officeDocument/2006/relationships/slideLayout" Target="../slideLayouts/slideLayout12.xml"/></Relationships>
</file>

<file path=ppt/slides/_rels/slide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9.emf"/><Relationship Id="rId1" Type="http://schemas.openxmlformats.org/officeDocument/2006/relationships/slideLayout" Target="../slideLayouts/slideLayout12.xml"/></Relationships>
</file>

<file path=ppt/slides/_rels/slide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emf"/><Relationship Id="rId1" Type="http://schemas.openxmlformats.org/officeDocument/2006/relationships/slideLayout" Target="../slideLayouts/slideLayout12.xml"/></Relationships>
</file>

<file path=ppt/slides/_rels/slide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1.emf"/><Relationship Id="rId1" Type="http://schemas.openxmlformats.org/officeDocument/2006/relationships/slideLayout" Target="../slideLayouts/slideLayout12.xml"/></Relationships>
</file>

<file path=ppt/slides/_rels/slide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2.emf"/><Relationship Id="rId1" Type="http://schemas.openxmlformats.org/officeDocument/2006/relationships/slideLayout" Target="../slideLayouts/slideLayout12.xml"/></Relationships>
</file>

<file path=ppt/slides/_rels/slide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3.emf"/><Relationship Id="rId1" Type="http://schemas.openxmlformats.org/officeDocument/2006/relationships/slideLayout" Target="../slideLayouts/slideLayout12.xml"/></Relationships>
</file>

<file path=ppt/slides/_rels/slide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4.emf"/><Relationship Id="rId1" Type="http://schemas.openxmlformats.org/officeDocument/2006/relationships/slideLayout" Target="../slideLayouts/slideLayout12.xml"/></Relationships>
</file>

<file path=ppt/slides/_rels/slide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5.emf"/><Relationship Id="rId1" Type="http://schemas.openxmlformats.org/officeDocument/2006/relationships/slideLayout" Target="../slideLayouts/slideLayout12.xml"/></Relationships>
</file>

<file path=ppt/slides/_rels/slide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6.emf"/><Relationship Id="rId1" Type="http://schemas.openxmlformats.org/officeDocument/2006/relationships/slideLayout" Target="../slideLayouts/slideLayout12.xml"/></Relationships>
</file>

<file path=ppt/slides/_rels/slide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7.emf"/><Relationship Id="rId1" Type="http://schemas.openxmlformats.org/officeDocument/2006/relationships/slideLayout" Target="../slideLayouts/slideLayout12.xml"/></Relationships>
</file>

<file path=ppt/slides/_rels/slide2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8.emf"/><Relationship Id="rId1" Type="http://schemas.openxmlformats.org/officeDocument/2006/relationships/slideLayout" Target="../slideLayouts/slideLayout12.xml"/></Relationships>
</file>

<file path=ppt/slides/_rels/slide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9.emf"/><Relationship Id="rId1" Type="http://schemas.openxmlformats.org/officeDocument/2006/relationships/slideLayout" Target="../slideLayouts/slideLayout12.xml"/></Relationships>
</file>

<file path=ppt/slides/_rels/slide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0.emf"/><Relationship Id="rId1" Type="http://schemas.openxmlformats.org/officeDocument/2006/relationships/slideLayout" Target="../slideLayouts/slideLayout12.xml"/></Relationships>
</file>

<file path=ppt/slides/_rels/slide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1.emf"/><Relationship Id="rId1" Type="http://schemas.openxmlformats.org/officeDocument/2006/relationships/slideLayout" Target="../slideLayouts/slideLayout12.xml"/></Relationships>
</file>

<file path=ppt/slides/_rels/slide2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2.emf"/><Relationship Id="rId1" Type="http://schemas.openxmlformats.org/officeDocument/2006/relationships/slideLayout" Target="../slideLayouts/slideLayout12.xml"/></Relationships>
</file>

<file path=ppt/slides/_rels/slide2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3.emf"/><Relationship Id="rId1" Type="http://schemas.openxmlformats.org/officeDocument/2006/relationships/slideLayout" Target="../slideLayouts/slideLayout12.xml"/></Relationships>
</file>

<file path=ppt/slides/_rels/slide2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4.emf"/><Relationship Id="rId1" Type="http://schemas.openxmlformats.org/officeDocument/2006/relationships/slideLayout" Target="../slideLayouts/slideLayout12.xml"/></Relationships>
</file>

<file path=ppt/slides/_rels/slide2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5.emf"/><Relationship Id="rId1" Type="http://schemas.openxmlformats.org/officeDocument/2006/relationships/slideLayout" Target="../slideLayouts/slideLayout12.xml"/></Relationships>
</file>

<file path=ppt/slides/_rels/slide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6.emf"/><Relationship Id="rId1" Type="http://schemas.openxmlformats.org/officeDocument/2006/relationships/slideLayout" Target="../slideLayouts/slideLayout12.xml"/></Relationships>
</file>

<file path=ppt/slides/_rels/slide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7.emf"/><Relationship Id="rId1" Type="http://schemas.openxmlformats.org/officeDocument/2006/relationships/slideLayout" Target="../slideLayouts/slideLayout12.xml"/></Relationships>
</file>

<file path=ppt/slides/_rels/slide2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8.emf"/><Relationship Id="rId1" Type="http://schemas.openxmlformats.org/officeDocument/2006/relationships/slideLayout" Target="../slideLayouts/slideLayout12.xml"/></Relationships>
</file>

<file path=ppt/slides/_rels/slide2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9.emf"/><Relationship Id="rId1" Type="http://schemas.openxmlformats.org/officeDocument/2006/relationships/slideLayout" Target="../slideLayouts/slideLayout12.xml"/></Relationships>
</file>

<file path=ppt/slides/_rels/slide2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emf"/><Relationship Id="rId1" Type="http://schemas.openxmlformats.org/officeDocument/2006/relationships/slideLayout" Target="../slideLayouts/slideLayout12.xml"/></Relationships>
</file>

<file path=ppt/slides/_rels/slide2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1.emf"/><Relationship Id="rId1" Type="http://schemas.openxmlformats.org/officeDocument/2006/relationships/slideLayout" Target="../slideLayouts/slideLayout12.xml"/></Relationships>
</file>

<file path=ppt/slides/_rels/slide2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2.emf"/><Relationship Id="rId1" Type="http://schemas.openxmlformats.org/officeDocument/2006/relationships/slideLayout" Target="../slideLayouts/slideLayout12.xml"/></Relationships>
</file>

<file path=ppt/slides/_rels/slide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3.emf"/><Relationship Id="rId1" Type="http://schemas.openxmlformats.org/officeDocument/2006/relationships/slideLayout" Target="../slideLayouts/slideLayout12.xml"/></Relationships>
</file>

<file path=ppt/slides/_rels/slide2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4.emf"/><Relationship Id="rId1" Type="http://schemas.openxmlformats.org/officeDocument/2006/relationships/slideLayout" Target="../slideLayouts/slideLayout12.xml"/></Relationships>
</file>

<file path=ppt/slides/_rels/slide2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5.emf"/><Relationship Id="rId1" Type="http://schemas.openxmlformats.org/officeDocument/2006/relationships/slideLayout" Target="../slideLayouts/slideLayout12.xml"/></Relationships>
</file>

<file path=ppt/slides/_rels/slide2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6.emf"/><Relationship Id="rId1" Type="http://schemas.openxmlformats.org/officeDocument/2006/relationships/slideLayout" Target="../slideLayouts/slideLayout12.xml"/></Relationships>
</file>

<file path=ppt/slides/_rels/slide2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7.emf"/><Relationship Id="rId1" Type="http://schemas.openxmlformats.org/officeDocument/2006/relationships/slideLayout" Target="../slideLayouts/slideLayout12.xml"/></Relationships>
</file>

<file path=ppt/slides/_rels/slide2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8.emf"/><Relationship Id="rId1" Type="http://schemas.openxmlformats.org/officeDocument/2006/relationships/slideLayout" Target="../slideLayouts/slideLayout12.xml"/></Relationships>
</file>

<file path=ppt/slides/_rels/slide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9.emf"/><Relationship Id="rId1" Type="http://schemas.openxmlformats.org/officeDocument/2006/relationships/slideLayout" Target="../slideLayouts/slideLayout12.xml"/></Relationships>
</file>

<file path=ppt/slides/_rels/slide2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0.emf"/><Relationship Id="rId1" Type="http://schemas.openxmlformats.org/officeDocument/2006/relationships/slideLayout" Target="../slideLayouts/slideLayout12.xml"/></Relationships>
</file>

<file path=ppt/slides/_rels/slide2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1.emf"/><Relationship Id="rId1" Type="http://schemas.openxmlformats.org/officeDocument/2006/relationships/slideLayout" Target="../slideLayouts/slideLayout12.xml"/></Relationships>
</file>

<file path=ppt/slides/_rels/slide2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2.emf"/><Relationship Id="rId1" Type="http://schemas.openxmlformats.org/officeDocument/2006/relationships/slideLayout" Target="../slideLayouts/slideLayout12.xml"/></Relationships>
</file>

<file path=ppt/slides/_rels/slide2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3.emf"/><Relationship Id="rId1" Type="http://schemas.openxmlformats.org/officeDocument/2006/relationships/slideLayout" Target="../slideLayouts/slideLayout12.xml"/></Relationships>
</file>

<file path=ppt/slides/_rels/slide2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4.emf"/><Relationship Id="rId1" Type="http://schemas.openxmlformats.org/officeDocument/2006/relationships/slideLayout" Target="../slideLayouts/slideLayout12.xml"/></Relationships>
</file>

<file path=ppt/slides/_rels/slide2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5.emf"/><Relationship Id="rId1" Type="http://schemas.openxmlformats.org/officeDocument/2006/relationships/slideLayout" Target="../slideLayouts/slideLayout12.xml"/></Relationships>
</file>

<file path=ppt/slides/_rels/slide2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6.emf"/><Relationship Id="rId1" Type="http://schemas.openxmlformats.org/officeDocument/2006/relationships/slideLayout" Target="../slideLayouts/slideLayout12.xml"/></Relationships>
</file>

<file path=ppt/slides/_rels/slide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7.emf"/><Relationship Id="rId1" Type="http://schemas.openxmlformats.org/officeDocument/2006/relationships/slideLayout" Target="../slideLayouts/slideLayout12.xml"/></Relationships>
</file>

<file path=ppt/slides/_rels/slide2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8.emf"/><Relationship Id="rId1" Type="http://schemas.openxmlformats.org/officeDocument/2006/relationships/slideLayout" Target="../slideLayouts/slideLayout12.xml"/></Relationships>
</file>

<file path=ppt/slides/_rels/slide2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9.emf"/><Relationship Id="rId1" Type="http://schemas.openxmlformats.org/officeDocument/2006/relationships/slideLayout" Target="../slideLayouts/slideLayout12.xml"/></Relationships>
</file>

<file path=ppt/slides/_rels/slide2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emf"/><Relationship Id="rId1" Type="http://schemas.openxmlformats.org/officeDocument/2006/relationships/slideLayout" Target="../slideLayouts/slideLayout12.xml"/></Relationships>
</file>

<file path=ppt/slides/_rels/slide2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1.emf"/><Relationship Id="rId1" Type="http://schemas.openxmlformats.org/officeDocument/2006/relationships/slideLayout" Target="../slideLayouts/slideLayout12.xml"/></Relationships>
</file>

<file path=ppt/slides/_rels/slide2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2.emf"/><Relationship Id="rId1" Type="http://schemas.openxmlformats.org/officeDocument/2006/relationships/slideLayout" Target="../slideLayouts/slideLayout12.xml"/></Relationships>
</file>

<file path=ppt/slides/_rels/slide2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3.emf"/><Relationship Id="rId1" Type="http://schemas.openxmlformats.org/officeDocument/2006/relationships/slideLayout" Target="../slideLayouts/slideLayout12.xml"/></Relationships>
</file>

<file path=ppt/slides/_rels/slide2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4.emf"/><Relationship Id="rId1" Type="http://schemas.openxmlformats.org/officeDocument/2006/relationships/slideLayout" Target="../slideLayouts/slideLayout12.xml"/></Relationships>
</file>

<file path=ppt/slides/_rels/slide2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5.emf"/><Relationship Id="rId1" Type="http://schemas.openxmlformats.org/officeDocument/2006/relationships/slideLayout" Target="../slideLayouts/slideLayout12.xml"/></Relationships>
</file>

<file path=ppt/slides/_rels/slide2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6.emf"/><Relationship Id="rId1" Type="http://schemas.openxmlformats.org/officeDocument/2006/relationships/slideLayout" Target="../slideLayouts/slideLayout12.xml"/></Relationships>
</file>

<file path=ppt/slides/_rels/slide2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7.emf"/><Relationship Id="rId1" Type="http://schemas.openxmlformats.org/officeDocument/2006/relationships/slideLayout" Target="../slideLayouts/slideLayout12.xml"/></Relationships>
</file>

<file path=ppt/slides/_rels/slide2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8.emf"/><Relationship Id="rId1" Type="http://schemas.openxmlformats.org/officeDocument/2006/relationships/slideLayout" Target="../slideLayouts/slideLayout12.xml"/></Relationships>
</file>

<file path=ppt/slides/_rels/slide2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9.emf"/><Relationship Id="rId1" Type="http://schemas.openxmlformats.org/officeDocument/2006/relationships/slideLayout" Target="../slideLayouts/slideLayout12.xml"/></Relationships>
</file>

<file path=ppt/slides/_rels/slide2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0.emf"/><Relationship Id="rId1" Type="http://schemas.openxmlformats.org/officeDocument/2006/relationships/slideLayout" Target="../slideLayouts/slideLayout12.xml"/></Relationships>
</file>

<file path=ppt/slides/_rels/slide2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1.emf"/><Relationship Id="rId1" Type="http://schemas.openxmlformats.org/officeDocument/2006/relationships/slideLayout" Target="../slideLayouts/slideLayout12.xml"/></Relationships>
</file>

<file path=ppt/slides/_rels/slide2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2.emf"/><Relationship Id="rId1" Type="http://schemas.openxmlformats.org/officeDocument/2006/relationships/slideLayout" Target="../slideLayouts/slideLayout12.xml"/></Relationships>
</file>

<file path=ppt/slides/_rels/slide2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3.emf"/><Relationship Id="rId1" Type="http://schemas.openxmlformats.org/officeDocument/2006/relationships/slideLayout" Target="../slideLayouts/slideLayout12.xml"/></Relationships>
</file>

<file path=ppt/slides/_rels/slide2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4.emf"/><Relationship Id="rId1" Type="http://schemas.openxmlformats.org/officeDocument/2006/relationships/slideLayout" Target="../slideLayouts/slideLayout12.xml"/></Relationships>
</file>

<file path=ppt/slides/_rels/slide2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5.emf"/><Relationship Id="rId1" Type="http://schemas.openxmlformats.org/officeDocument/2006/relationships/slideLayout" Target="../slideLayouts/slideLayout12.xml"/></Relationships>
</file>

<file path=ppt/slides/_rels/slide2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6.emf"/><Relationship Id="rId1" Type="http://schemas.openxmlformats.org/officeDocument/2006/relationships/slideLayout" Target="../slideLayouts/slideLayout12.xml"/></Relationships>
</file>

<file path=ppt/slides/_rels/slide2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7.emf"/><Relationship Id="rId1" Type="http://schemas.openxmlformats.org/officeDocument/2006/relationships/slideLayout" Target="../slideLayouts/slideLayout12.xml"/></Relationships>
</file>

<file path=ppt/slides/_rels/slide2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8.emf"/><Relationship Id="rId1" Type="http://schemas.openxmlformats.org/officeDocument/2006/relationships/slideLayout" Target="../slideLayouts/slideLayout12.xml"/></Relationships>
</file>

<file path=ppt/slides/_rels/slide2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9.emf"/><Relationship Id="rId1" Type="http://schemas.openxmlformats.org/officeDocument/2006/relationships/slideLayout" Target="../slideLayouts/slideLayout12.xml"/></Relationships>
</file>

<file path=ppt/slides/_rels/slide2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0.emf"/><Relationship Id="rId1" Type="http://schemas.openxmlformats.org/officeDocument/2006/relationships/slideLayout" Target="../slideLayouts/slideLayout12.xml"/></Relationships>
</file>

<file path=ppt/slides/_rels/slide2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1.emf"/><Relationship Id="rId1" Type="http://schemas.openxmlformats.org/officeDocument/2006/relationships/slideLayout" Target="../slideLayouts/slideLayout12.xml"/></Relationships>
</file>

<file path=ppt/slides/_rels/slide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2.emf"/><Relationship Id="rId1" Type="http://schemas.openxmlformats.org/officeDocument/2006/relationships/slideLayout" Target="../slideLayouts/slideLayout12.xml"/></Relationships>
</file>

<file path=ppt/slides/_rels/slide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3.emf"/><Relationship Id="rId1" Type="http://schemas.openxmlformats.org/officeDocument/2006/relationships/slideLayout" Target="../slideLayouts/slideLayout12.xml"/></Relationships>
</file>

<file path=ppt/slides/_rels/slide2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4.emf"/><Relationship Id="rId1" Type="http://schemas.openxmlformats.org/officeDocument/2006/relationships/slideLayout" Target="../slideLayouts/slideLayout12.xml"/></Relationships>
</file>

<file path=ppt/slides/_rels/slide2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5.emf"/><Relationship Id="rId1" Type="http://schemas.openxmlformats.org/officeDocument/2006/relationships/slideLayout" Target="../slideLayouts/slideLayout12.xml"/></Relationships>
</file>

<file path=ppt/slides/_rels/slide2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6.emf"/><Relationship Id="rId1" Type="http://schemas.openxmlformats.org/officeDocument/2006/relationships/slideLayout" Target="../slideLayouts/slideLayout12.xml"/></Relationships>
</file>

<file path=ppt/slides/_rels/slide2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7.emf"/><Relationship Id="rId1" Type="http://schemas.openxmlformats.org/officeDocument/2006/relationships/slideLayout" Target="../slideLayouts/slideLayout12.xml"/></Relationships>
</file>

<file path=ppt/slides/_rels/slide2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8.emf"/><Relationship Id="rId1" Type="http://schemas.openxmlformats.org/officeDocument/2006/relationships/slideLayout" Target="../slideLayouts/slideLayout12.xml"/></Relationships>
</file>

<file path=ppt/slides/_rels/slide2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9.emf"/><Relationship Id="rId1" Type="http://schemas.openxmlformats.org/officeDocument/2006/relationships/slideLayout" Target="../slideLayouts/slideLayout12.xml"/></Relationships>
</file>

<file path=ppt/slides/_rels/slide3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0.emf"/><Relationship Id="rId1" Type="http://schemas.openxmlformats.org/officeDocument/2006/relationships/slideLayout" Target="../slideLayouts/slideLayout12.xml"/></Relationships>
</file>

<file path=ppt/slides/_rels/slide3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1.emf"/><Relationship Id="rId1" Type="http://schemas.openxmlformats.org/officeDocument/2006/relationships/slideLayout" Target="../slideLayouts/slideLayout12.xml"/></Relationships>
</file>

<file path=ppt/slides/_rels/slide3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2.emf"/><Relationship Id="rId1" Type="http://schemas.openxmlformats.org/officeDocument/2006/relationships/slideLayout" Target="../slideLayouts/slideLayout12.xml"/></Relationships>
</file>

<file path=ppt/slides/_rels/slide3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3.emf"/><Relationship Id="rId1" Type="http://schemas.openxmlformats.org/officeDocument/2006/relationships/slideLayout" Target="../slideLayouts/slideLayout12.xml"/></Relationships>
</file>

<file path=ppt/slides/_rels/slide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4.emf"/><Relationship Id="rId1" Type="http://schemas.openxmlformats.org/officeDocument/2006/relationships/slideLayout" Target="../slideLayouts/slideLayout12.xml"/></Relationships>
</file>

<file path=ppt/slides/_rels/slide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5.emf"/><Relationship Id="rId1" Type="http://schemas.openxmlformats.org/officeDocument/2006/relationships/slideLayout" Target="../slideLayouts/slideLayout12.xml"/></Relationships>
</file>

<file path=ppt/slides/_rels/slide3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6.emf"/><Relationship Id="rId1" Type="http://schemas.openxmlformats.org/officeDocument/2006/relationships/slideLayout" Target="../slideLayouts/slideLayout12.xml"/></Relationships>
</file>

<file path=ppt/slides/_rels/slide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7.emf"/><Relationship Id="rId1" Type="http://schemas.openxmlformats.org/officeDocument/2006/relationships/slideLayout" Target="../slideLayouts/slideLayout12.xml"/></Relationships>
</file>

<file path=ppt/slides/_rels/slide3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8.emf"/><Relationship Id="rId1" Type="http://schemas.openxmlformats.org/officeDocument/2006/relationships/slideLayout" Target="../slideLayouts/slideLayout12.xml"/></Relationships>
</file>

<file path=ppt/slides/_rels/slide3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9.emf"/><Relationship Id="rId1" Type="http://schemas.openxmlformats.org/officeDocument/2006/relationships/slideLayout" Target="../slideLayouts/slideLayout12.xml"/></Relationships>
</file>

<file path=ppt/slides/_rels/slide3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0.emf"/><Relationship Id="rId1" Type="http://schemas.openxmlformats.org/officeDocument/2006/relationships/slideLayout" Target="../slideLayouts/slideLayout12.xml"/></Relationships>
</file>

<file path=ppt/slides/_rels/slide3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1.emf"/><Relationship Id="rId1" Type="http://schemas.openxmlformats.org/officeDocument/2006/relationships/slideLayout" Target="../slideLayouts/slideLayout12.xml"/></Relationships>
</file>

<file path=ppt/slides/_rels/slide3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2.emf"/><Relationship Id="rId1" Type="http://schemas.openxmlformats.org/officeDocument/2006/relationships/slideLayout" Target="../slideLayouts/slideLayout12.xml"/></Relationships>
</file>

<file path=ppt/slides/_rels/slide3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3.emf"/><Relationship Id="rId1" Type="http://schemas.openxmlformats.org/officeDocument/2006/relationships/slideLayout" Target="../slideLayouts/slideLayout12.xml"/></Relationships>
</file>

<file path=ppt/slides/_rels/slide3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4.emf"/><Relationship Id="rId1" Type="http://schemas.openxmlformats.org/officeDocument/2006/relationships/slideLayout" Target="../slideLayouts/slideLayout12.xml"/></Relationships>
</file>

<file path=ppt/slides/_rels/slide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5.emf"/><Relationship Id="rId1" Type="http://schemas.openxmlformats.org/officeDocument/2006/relationships/slideLayout" Target="../slideLayouts/slideLayout12.xml"/></Relationships>
</file>

<file path=ppt/slides/_rels/slide3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6.emf"/><Relationship Id="rId1" Type="http://schemas.openxmlformats.org/officeDocument/2006/relationships/slideLayout" Target="../slideLayouts/slideLayout12.xml"/></Relationships>
</file>

<file path=ppt/slides/_rels/slide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7.emf"/><Relationship Id="rId1" Type="http://schemas.openxmlformats.org/officeDocument/2006/relationships/slideLayout" Target="../slideLayouts/slideLayout12.xml"/></Relationships>
</file>

<file path=ppt/slides/_rels/slide3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8.emf"/><Relationship Id="rId1" Type="http://schemas.openxmlformats.org/officeDocument/2006/relationships/slideLayout" Target="../slideLayouts/slideLayout12.xml"/></Relationships>
</file>

<file path=ppt/slides/_rels/slide3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9.emf"/><Relationship Id="rId1" Type="http://schemas.openxmlformats.org/officeDocument/2006/relationships/slideLayout" Target="../slideLayouts/slideLayout12.xml"/></Relationships>
</file>

<file path=ppt/slides/_rels/slide3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0.emf"/><Relationship Id="rId1" Type="http://schemas.openxmlformats.org/officeDocument/2006/relationships/slideLayout" Target="../slideLayouts/slideLayout12.xml"/></Relationships>
</file>

<file path=ppt/slides/_rels/slide3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1.emf"/><Relationship Id="rId1" Type="http://schemas.openxmlformats.org/officeDocument/2006/relationships/slideLayout" Target="../slideLayouts/slideLayout12.xml"/></Relationships>
</file>

<file path=ppt/slides/_rels/slide3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2.emf"/><Relationship Id="rId1" Type="http://schemas.openxmlformats.org/officeDocument/2006/relationships/slideLayout" Target="../slideLayouts/slideLayout12.xml"/></Relationships>
</file>

<file path=ppt/slides/_rels/slide3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3.emf"/><Relationship Id="rId1" Type="http://schemas.openxmlformats.org/officeDocument/2006/relationships/slideLayout" Target="../slideLayouts/slideLayout12.xml"/></Relationships>
</file>

<file path=ppt/slides/_rels/slide3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4.emf"/><Relationship Id="rId1" Type="http://schemas.openxmlformats.org/officeDocument/2006/relationships/slideLayout" Target="../slideLayouts/slideLayout12.xml"/></Relationships>
</file>

<file path=ppt/slides/_rels/slide3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5.emf"/><Relationship Id="rId1" Type="http://schemas.openxmlformats.org/officeDocument/2006/relationships/slideLayout" Target="../slideLayouts/slideLayout12.xml"/></Relationships>
</file>

<file path=ppt/slides/_rels/slide3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6.emf"/><Relationship Id="rId1" Type="http://schemas.openxmlformats.org/officeDocument/2006/relationships/slideLayout" Target="../slideLayouts/slideLayout12.xml"/></Relationships>
</file>

<file path=ppt/slides/_rels/slide3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7.emf"/><Relationship Id="rId1" Type="http://schemas.openxmlformats.org/officeDocument/2006/relationships/slideLayout" Target="../slideLayouts/slideLayout12.xml"/></Relationships>
</file>

<file path=ppt/slides/_rels/slide3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8.emf"/><Relationship Id="rId1" Type="http://schemas.openxmlformats.org/officeDocument/2006/relationships/slideLayout" Target="../slideLayouts/slideLayout12.xml"/></Relationships>
</file>

<file path=ppt/slides/_rels/slide3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9.emf"/><Relationship Id="rId1" Type="http://schemas.openxmlformats.org/officeDocument/2006/relationships/slideLayout" Target="../slideLayouts/slideLayout12.xml"/></Relationships>
</file>

<file path=ppt/slides/_rels/slide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0.e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5D3DA9E-B76C-6169-53D6-D3B6479450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66352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CAD859C-1AB2-A42F-F914-B4AE223D58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979877"/>
      </p:ext>
    </p:extLst>
  </p:cSld>
  <p:clrMapOvr>
    <a:masterClrMapping/>
  </p:clrMapOvr>
  <p:transition advClick="0" advTm="59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DF85403-6C2D-0CF5-A44D-2AF0040BF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388049"/>
      </p:ext>
    </p:extLst>
  </p:cSld>
  <p:clrMapOvr>
    <a:masterClrMapping/>
  </p:clrMapOvr>
  <p:transition advClick="0" advTm="59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D629A9C-0ABC-E1F4-C84A-7EC6B6F5CF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538201"/>
      </p:ext>
    </p:extLst>
  </p:cSld>
  <p:clrMapOvr>
    <a:masterClrMapping/>
  </p:clrMapOvr>
  <p:transition advClick="0" advTm="59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9B7E098-0DEC-51B1-92DE-B4EABA0662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320617"/>
      </p:ext>
    </p:extLst>
  </p:cSld>
  <p:clrMapOvr>
    <a:masterClrMapping/>
  </p:clrMapOvr>
  <p:transition advClick="0" advTm="59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EDDF41A-7E10-16CB-AB0A-2E95385993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478279"/>
      </p:ext>
    </p:extLst>
  </p:cSld>
  <p:clrMapOvr>
    <a:masterClrMapping/>
  </p:clrMapOvr>
  <p:transition advClick="0" advTm="59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DE1AF7D-C22D-2EFB-971D-641BB5C546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647201"/>
      </p:ext>
    </p:extLst>
  </p:cSld>
  <p:clrMapOvr>
    <a:masterClrMapping/>
  </p:clrMapOvr>
  <p:transition advClick="0" advTm="59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C2015C4-40B1-879B-E421-84F6E548FF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107665"/>
      </p:ext>
    </p:extLst>
  </p:cSld>
  <p:clrMapOvr>
    <a:masterClrMapping/>
  </p:clrMapOvr>
  <p:transition advClick="0" advTm="59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32CBCDA-AD01-520D-D92B-05BA3E6F5E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475014"/>
      </p:ext>
    </p:extLst>
  </p:cSld>
  <p:clrMapOvr>
    <a:masterClrMapping/>
  </p:clrMapOvr>
  <p:transition advClick="0" advTm="59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DF2ADCC-94C0-C0A1-DAF6-68184485F4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49739"/>
      </p:ext>
    </p:extLst>
  </p:cSld>
  <p:clrMapOvr>
    <a:masterClrMapping/>
  </p:clrMapOvr>
  <p:transition advClick="0" advTm="59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7E211CD-08AF-B854-123E-A230E48049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772701"/>
      </p:ext>
    </p:extLst>
  </p:cSld>
  <p:clrMapOvr>
    <a:masterClrMapping/>
  </p:clrMapOvr>
  <p:transition advClick="0" advTm="59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ACA73C9-0D80-2A32-4879-24CD922753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034902"/>
      </p:ext>
    </p:extLst>
  </p:cSld>
  <p:clrMapOvr>
    <a:masterClrMapping/>
  </p:clrMapOvr>
  <p:transition advClick="0" advTm="59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DF7CA4F-75E9-8368-3F4A-584366C7C9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883443"/>
      </p:ext>
    </p:extLst>
  </p:cSld>
  <p:clrMapOvr>
    <a:masterClrMapping/>
  </p:clrMapOvr>
  <p:transition advClick="0" advTm="59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D563B10-7FFA-FF90-7882-3CE266919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384175"/>
      </p:ext>
    </p:extLst>
  </p:cSld>
  <p:clrMapOvr>
    <a:masterClrMapping/>
  </p:clrMapOvr>
  <p:transition advClick="0" advTm="59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E4FAFAE-E662-B9E2-C6C4-A36E4F99C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658194"/>
      </p:ext>
    </p:extLst>
  </p:cSld>
  <p:clrMapOvr>
    <a:masterClrMapping/>
  </p:clrMapOvr>
  <p:transition advClick="0" advTm="59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83A3604-E7F1-C98C-3BF6-CC2E9D6C6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521945"/>
      </p:ext>
    </p:extLst>
  </p:cSld>
  <p:clrMapOvr>
    <a:masterClrMapping/>
  </p:clrMapOvr>
  <p:transition advClick="0" advTm="59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EB6EEFA-27B2-8481-9308-1EAA3C503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68886"/>
      </p:ext>
    </p:extLst>
  </p:cSld>
  <p:clrMapOvr>
    <a:masterClrMapping/>
  </p:clrMapOvr>
  <p:transition advClick="0" advTm="59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EE82FC9-E6DD-464E-6567-AE762EA303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751474"/>
      </p:ext>
    </p:extLst>
  </p:cSld>
  <p:clrMapOvr>
    <a:masterClrMapping/>
  </p:clrMapOvr>
  <p:transition advClick="0" advTm="59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F3BB193-60D7-59EF-3349-8CE4C90B6A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242505"/>
      </p:ext>
    </p:extLst>
  </p:cSld>
  <p:clrMapOvr>
    <a:masterClrMapping/>
  </p:clrMapOvr>
  <p:transition advClick="0" advTm="59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6F2A4B4-73FA-0CB4-2423-62692C02F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880042"/>
      </p:ext>
    </p:extLst>
  </p:cSld>
  <p:clrMapOvr>
    <a:masterClrMapping/>
  </p:clrMapOvr>
  <p:transition advClick="0" advTm="59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B448D51-8A2D-11CC-60C3-972B717D2D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15984"/>
      </p:ext>
    </p:extLst>
  </p:cSld>
  <p:clrMapOvr>
    <a:masterClrMapping/>
  </p:clrMapOvr>
  <p:transition advClick="0" advTm="59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AC2306E-96C3-7C85-3593-CDF88E696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781798"/>
      </p:ext>
    </p:extLst>
  </p:cSld>
  <p:clrMapOvr>
    <a:masterClrMapping/>
  </p:clrMapOvr>
  <p:transition advClick="0" advTm="59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BFCFAE9-0269-8A9C-7123-3ED5C37BA8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696098"/>
      </p:ext>
    </p:extLst>
  </p:cSld>
  <p:clrMapOvr>
    <a:masterClrMapping/>
  </p:clrMapOvr>
  <p:transition advClick="0" advTm="59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814842D-29C0-6D64-953B-3B7164D26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839662"/>
      </p:ext>
    </p:extLst>
  </p:cSld>
  <p:clrMapOvr>
    <a:masterClrMapping/>
  </p:clrMapOvr>
  <p:transition advClick="0" advTm="59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0BFBF32-A317-3457-59AD-74D216A9D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541763"/>
      </p:ext>
    </p:extLst>
  </p:cSld>
  <p:clrMapOvr>
    <a:masterClrMapping/>
  </p:clrMapOvr>
  <p:transition advClick="0" advTm="59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995E4D8-8B99-E545-6AD9-C3D1D12746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968641"/>
      </p:ext>
    </p:extLst>
  </p:cSld>
  <p:clrMapOvr>
    <a:masterClrMapping/>
  </p:clrMapOvr>
  <p:transition advClick="0" advTm="59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1822622-E578-5FE8-D84B-DD2D8FEFAF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879976"/>
      </p:ext>
    </p:extLst>
  </p:cSld>
  <p:clrMapOvr>
    <a:masterClrMapping/>
  </p:clrMapOvr>
  <p:transition advClick="0" advTm="59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4E22ECA-0B17-0D11-ACED-0931F5306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175948"/>
      </p:ext>
    </p:extLst>
  </p:cSld>
  <p:clrMapOvr>
    <a:masterClrMapping/>
  </p:clrMapOvr>
  <p:transition advClick="0" advTm="59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B4A444D-8B8F-EB5F-6B33-1826D54B9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60472"/>
      </p:ext>
    </p:extLst>
  </p:cSld>
  <p:clrMapOvr>
    <a:masterClrMapping/>
  </p:clrMapOvr>
  <p:transition advClick="0" advTm="59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2CAA2C6-25AF-E72D-654D-1B1F4AB82F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470216"/>
      </p:ext>
    </p:extLst>
  </p:cSld>
  <p:clrMapOvr>
    <a:masterClrMapping/>
  </p:clrMapOvr>
  <p:transition advClick="0" advTm="59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5B96652-1D85-7618-7CD1-F88E0B3C6B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93972"/>
      </p:ext>
    </p:extLst>
  </p:cSld>
  <p:clrMapOvr>
    <a:masterClrMapping/>
  </p:clrMapOvr>
  <p:transition advClick="0" advTm="59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6F571E6-254C-863B-979D-371A48CAB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932123"/>
      </p:ext>
    </p:extLst>
  </p:cSld>
  <p:clrMapOvr>
    <a:masterClrMapping/>
  </p:clrMapOvr>
  <p:transition advClick="0" advTm="59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B3BD47D-1BDA-97BD-E46F-093B86E47E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484"/>
      </p:ext>
    </p:extLst>
  </p:cSld>
  <p:clrMapOvr>
    <a:masterClrMapping/>
  </p:clrMapOvr>
  <p:transition advClick="0" advTm="59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DCA980D-EA0A-CE3C-5EAA-4751524BCF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921399"/>
      </p:ext>
    </p:extLst>
  </p:cSld>
  <p:clrMapOvr>
    <a:masterClrMapping/>
  </p:clrMapOvr>
  <p:transition advClick="0" advTm="59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4D95E62-5EFB-854A-9528-94E6A40F7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984451"/>
      </p:ext>
    </p:extLst>
  </p:cSld>
  <p:clrMapOvr>
    <a:masterClrMapping/>
  </p:clrMapOvr>
  <p:transition advClick="0" advTm="590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0196445-EB5C-E763-85F5-4E1D6BE7D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595934"/>
      </p:ext>
    </p:extLst>
  </p:cSld>
  <p:clrMapOvr>
    <a:masterClrMapping/>
  </p:clrMapOvr>
  <p:transition advClick="0" advTm="590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46ACCBF-D5B5-45B7-691B-2E7925C229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137454"/>
      </p:ext>
    </p:extLst>
  </p:cSld>
  <p:clrMapOvr>
    <a:masterClrMapping/>
  </p:clrMapOvr>
  <p:transition advClick="0" advTm="590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6BBCC2C-91E0-7DE7-370E-F837D33CC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682393"/>
      </p:ext>
    </p:extLst>
  </p:cSld>
  <p:clrMapOvr>
    <a:masterClrMapping/>
  </p:clrMapOvr>
  <p:transition advClick="0" advTm="590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629A782-AC9B-79F7-4DDF-871AF383D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494444"/>
      </p:ext>
    </p:extLst>
  </p:cSld>
  <p:clrMapOvr>
    <a:masterClrMapping/>
  </p:clrMapOvr>
  <p:transition advClick="0" advTm="590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1B57960-E7A5-F00E-B04D-178087B6E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61801"/>
      </p:ext>
    </p:extLst>
  </p:cSld>
  <p:clrMapOvr>
    <a:masterClrMapping/>
  </p:clrMapOvr>
  <p:transition advClick="0" advTm="590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AB8F27D-FE2F-C372-32F6-1041C7B1E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426729"/>
      </p:ext>
    </p:extLst>
  </p:cSld>
  <p:clrMapOvr>
    <a:masterClrMapping/>
  </p:clrMapOvr>
  <p:transition advClick="0" advTm="590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E6D6A7A-BBF4-4E04-9F0E-D3B00AE1A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029153"/>
      </p:ext>
    </p:extLst>
  </p:cSld>
  <p:clrMapOvr>
    <a:masterClrMapping/>
  </p:clrMapOvr>
  <p:transition advClick="0" advTm="590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BCD7ED7-2EF9-F4CF-4444-51CE027EE5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505097"/>
      </p:ext>
    </p:extLst>
  </p:cSld>
  <p:clrMapOvr>
    <a:masterClrMapping/>
  </p:clrMapOvr>
  <p:transition advClick="0" advTm="590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15F67FE-1ED2-0560-E92B-6894AC8B0B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092033"/>
      </p:ext>
    </p:extLst>
  </p:cSld>
  <p:clrMapOvr>
    <a:masterClrMapping/>
  </p:clrMapOvr>
  <p:transition advClick="0" advTm="590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E39503C-3822-BF1F-CD73-209B47581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584089"/>
      </p:ext>
    </p:extLst>
  </p:cSld>
  <p:clrMapOvr>
    <a:masterClrMapping/>
  </p:clrMapOvr>
  <p:transition advClick="0" advTm="590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75FC233-4027-C683-55DF-C64C932694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021899"/>
      </p:ext>
    </p:extLst>
  </p:cSld>
  <p:clrMapOvr>
    <a:masterClrMapping/>
  </p:clrMapOvr>
  <p:transition advClick="0" advTm="590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D7563DB-1804-CE10-4C34-9DDAF21B2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255847"/>
      </p:ext>
    </p:extLst>
  </p:cSld>
  <p:clrMapOvr>
    <a:masterClrMapping/>
  </p:clrMapOvr>
  <p:transition advClick="0" advTm="590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C45F546-E0DB-AF16-88F1-15B0AB1D96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803854"/>
      </p:ext>
    </p:extLst>
  </p:cSld>
  <p:clrMapOvr>
    <a:masterClrMapping/>
  </p:clrMapOvr>
  <p:transition advClick="0" advTm="590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06DECD6-BC0B-1219-7D99-4A00C309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948701"/>
      </p:ext>
    </p:extLst>
  </p:cSld>
  <p:clrMapOvr>
    <a:masterClrMapping/>
  </p:clrMapOvr>
  <p:transition advClick="0" advTm="590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A1379BB-C626-D1B3-4948-E90D9B3D94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577642"/>
      </p:ext>
    </p:extLst>
  </p:cSld>
  <p:clrMapOvr>
    <a:masterClrMapping/>
  </p:clrMapOvr>
  <p:transition advClick="0" advTm="590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E941AF0-0B93-4459-DD69-B0590E5178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603751"/>
      </p:ext>
    </p:extLst>
  </p:cSld>
  <p:clrMapOvr>
    <a:masterClrMapping/>
  </p:clrMapOvr>
  <p:transition advClick="0" advTm="590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AC9B1AF-32AF-1162-6506-32FC3F8E68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292053"/>
      </p:ext>
    </p:extLst>
  </p:cSld>
  <p:clrMapOvr>
    <a:masterClrMapping/>
  </p:clrMapOvr>
  <p:transition advClick="0" advTm="590"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1C51BD1-7467-86E4-7EA9-AD9DB506FA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237347"/>
      </p:ext>
    </p:extLst>
  </p:cSld>
  <p:clrMapOvr>
    <a:masterClrMapping/>
  </p:clrMapOvr>
  <p:transition advClick="0" advTm="590"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0A37F97-6054-D5E7-7AAE-F7BF5CD5F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057606"/>
      </p:ext>
    </p:extLst>
  </p:cSld>
  <p:clrMapOvr>
    <a:masterClrMapping/>
  </p:clrMapOvr>
  <p:transition advClick="0" advTm="590"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B632A20-5477-8F59-1669-E2F2D95581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112347"/>
      </p:ext>
    </p:extLst>
  </p:cSld>
  <p:clrMapOvr>
    <a:masterClrMapping/>
  </p:clrMapOvr>
  <p:transition advClick="0" advTm="590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573DBC7-1E50-1F91-F9F1-4086AAE694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280572"/>
      </p:ext>
    </p:extLst>
  </p:cSld>
  <p:clrMapOvr>
    <a:masterClrMapping/>
  </p:clrMapOvr>
  <p:transition advClick="0" advTm="590"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0C5E887-9F1F-3933-4739-B303C56CA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105324"/>
      </p:ext>
    </p:extLst>
  </p:cSld>
  <p:clrMapOvr>
    <a:masterClrMapping/>
  </p:clrMapOvr>
  <p:transition advClick="0" advTm="590"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C040944-B3D2-5556-2108-2E9FED6F8C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046984"/>
      </p:ext>
    </p:extLst>
  </p:cSld>
  <p:clrMapOvr>
    <a:masterClrMapping/>
  </p:clrMapOvr>
  <p:transition advClick="0" advTm="590"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D4DECE1-7CF5-0966-61E8-EC36E216EF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135297"/>
      </p:ext>
    </p:extLst>
  </p:cSld>
  <p:clrMapOvr>
    <a:masterClrMapping/>
  </p:clrMapOvr>
  <p:transition advClick="0" advTm="590">
    <p:fad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50B0FEB-6830-644D-5D6B-702E012210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791377"/>
      </p:ext>
    </p:extLst>
  </p:cSld>
  <p:clrMapOvr>
    <a:masterClrMapping/>
  </p:clrMapOvr>
  <p:transition advClick="0" advTm="590"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A856A04-0D92-AD90-1373-823A7D4098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61982"/>
      </p:ext>
    </p:extLst>
  </p:cSld>
  <p:clrMapOvr>
    <a:masterClrMapping/>
  </p:clrMapOvr>
  <p:transition advClick="0" advTm="590">
    <p:fad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9F3093A-2289-57A7-71C1-75D74FF466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323037"/>
      </p:ext>
    </p:extLst>
  </p:cSld>
  <p:clrMapOvr>
    <a:masterClrMapping/>
  </p:clrMapOvr>
  <p:transition advClick="0" advTm="590">
    <p:fad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7725A5A-23ED-6459-C96C-F5337ED006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324190"/>
      </p:ext>
    </p:extLst>
  </p:cSld>
  <p:clrMapOvr>
    <a:masterClrMapping/>
  </p:clrMapOvr>
  <p:transition advClick="0" advTm="590">
    <p:fad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2157A1D-660E-08E9-4D6D-EBECFE455F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529807"/>
      </p:ext>
    </p:extLst>
  </p:cSld>
  <p:clrMapOvr>
    <a:masterClrMapping/>
  </p:clrMapOvr>
  <p:transition advClick="0" advTm="590">
    <p:fad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11A0CA8-B11C-1015-6AC0-0868C00AFA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764756"/>
      </p:ext>
    </p:extLst>
  </p:cSld>
  <p:clrMapOvr>
    <a:masterClrMapping/>
  </p:clrMapOvr>
  <p:transition advClick="0" advTm="590">
    <p:fad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9D202BB-43A5-01F2-14B2-326863A780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68801"/>
      </p:ext>
    </p:extLst>
  </p:cSld>
  <p:clrMapOvr>
    <a:masterClrMapping/>
  </p:clrMapOvr>
  <p:transition advClick="0" advTm="590">
    <p:fad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CF09B45-0301-A11B-4484-72B5D6ED3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575558"/>
      </p:ext>
    </p:extLst>
  </p:cSld>
  <p:clrMapOvr>
    <a:masterClrMapping/>
  </p:clrMapOvr>
  <p:transition advClick="0" advTm="590">
    <p:fad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4B7EACB-0456-56B7-EDBE-A37166C60E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4123"/>
      </p:ext>
    </p:extLst>
  </p:cSld>
  <p:clrMapOvr>
    <a:masterClrMapping/>
  </p:clrMapOvr>
  <p:transition advClick="0" advTm="590">
    <p:fad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55914CA-7D70-2607-1BB8-2531C46738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839964"/>
      </p:ext>
    </p:extLst>
  </p:cSld>
  <p:clrMapOvr>
    <a:masterClrMapping/>
  </p:clrMapOvr>
  <p:transition advClick="0" advTm="590">
    <p:fad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565FFB1-4DBB-8549-7EFB-94BF8E185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72033"/>
      </p:ext>
    </p:extLst>
  </p:cSld>
  <p:clrMapOvr>
    <a:masterClrMapping/>
  </p:clrMapOvr>
  <p:transition advClick="0" advTm="590">
    <p:fad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82273A7-1708-8D39-7AB8-AE9CC6A007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830955"/>
      </p:ext>
    </p:extLst>
  </p:cSld>
  <p:clrMapOvr>
    <a:masterClrMapping/>
  </p:clrMapOvr>
  <p:transition advClick="0" advTm="590">
    <p:fad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CB4BEAB-D699-D24E-74E4-D0B190FC86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25752"/>
      </p:ext>
    </p:extLst>
  </p:cSld>
  <p:clrMapOvr>
    <a:masterClrMapping/>
  </p:clrMapOvr>
  <p:transition advClick="0" advTm="590">
    <p:fad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04A01BA-52B7-F8C8-46F6-30212029ED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507466"/>
      </p:ext>
    </p:extLst>
  </p:cSld>
  <p:clrMapOvr>
    <a:masterClrMapping/>
  </p:clrMapOvr>
  <p:transition advClick="0" advTm="590">
    <p:fad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85121C2-0A39-A61F-6647-0AA30445C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402635"/>
      </p:ext>
    </p:extLst>
  </p:cSld>
  <p:clrMapOvr>
    <a:masterClrMapping/>
  </p:clrMapOvr>
  <p:transition advClick="0" advTm="590">
    <p:fad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AF60304-241E-6305-996C-F753EFA190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629343"/>
      </p:ext>
    </p:extLst>
  </p:cSld>
  <p:clrMapOvr>
    <a:masterClrMapping/>
  </p:clrMapOvr>
  <p:transition advClick="0" advTm="590">
    <p:fade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D32466D-F547-9AEF-C7D7-A83B5C9103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278339"/>
      </p:ext>
    </p:extLst>
  </p:cSld>
  <p:clrMapOvr>
    <a:masterClrMapping/>
  </p:clrMapOvr>
  <p:transition advClick="0" advTm="590">
    <p:fade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C4DBBCC-0593-1ACB-7E83-03BB0C2A0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509972"/>
      </p:ext>
    </p:extLst>
  </p:cSld>
  <p:clrMapOvr>
    <a:masterClrMapping/>
  </p:clrMapOvr>
  <p:transition advClick="0" advTm="590">
    <p:fade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CEC39DE-9169-AEB3-819F-5A07E5213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80577"/>
      </p:ext>
    </p:extLst>
  </p:cSld>
  <p:clrMapOvr>
    <a:masterClrMapping/>
  </p:clrMapOvr>
  <p:transition advClick="0" advTm="590">
    <p:fade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45EA841-3816-CD45-E4BE-07F2FCE7F9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778956"/>
      </p:ext>
    </p:extLst>
  </p:cSld>
  <p:clrMapOvr>
    <a:masterClrMapping/>
  </p:clrMapOvr>
  <p:transition advClick="0" advTm="590">
    <p:fade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597884A-5A02-D1D4-F0CE-38875BBB0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432445"/>
      </p:ext>
    </p:extLst>
  </p:cSld>
  <p:clrMapOvr>
    <a:masterClrMapping/>
  </p:clrMapOvr>
  <p:transition advClick="0" advTm="590">
    <p:fade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79122D1-6FFA-7F5B-E633-15A5DFAD36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997926"/>
      </p:ext>
    </p:extLst>
  </p:cSld>
  <p:clrMapOvr>
    <a:masterClrMapping/>
  </p:clrMapOvr>
  <p:transition advClick="0" advTm="590">
    <p:fade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9CCA661-0AAA-486B-5A1A-361658A091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82947"/>
      </p:ext>
    </p:extLst>
  </p:cSld>
  <p:clrMapOvr>
    <a:masterClrMapping/>
  </p:clrMapOvr>
  <p:transition advClick="0" advTm="590">
    <p:fade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A8569FA-554A-6555-3501-39F32FCB3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201383"/>
      </p:ext>
    </p:extLst>
  </p:cSld>
  <p:clrMapOvr>
    <a:masterClrMapping/>
  </p:clrMapOvr>
  <p:transition advClick="0" advTm="590">
    <p:fade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D96F585-F33F-520F-8215-08C1A465E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809098"/>
      </p:ext>
    </p:extLst>
  </p:cSld>
  <p:clrMapOvr>
    <a:masterClrMapping/>
  </p:clrMapOvr>
  <p:transition advClick="0" advTm="590">
    <p:fade/>
  </p:transition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518253F-3940-F34E-5526-883A1037A8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565640"/>
      </p:ext>
    </p:extLst>
  </p:cSld>
  <p:clrMapOvr>
    <a:masterClrMapping/>
  </p:clrMapOvr>
  <p:transition advClick="0" advTm="590">
    <p:fade/>
  </p:transition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B414650-4EB7-A8B3-C94C-CEB252B009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748401"/>
      </p:ext>
    </p:extLst>
  </p:cSld>
  <p:clrMapOvr>
    <a:masterClrMapping/>
  </p:clrMapOvr>
  <p:transition advClick="0" advTm="590">
    <p:fade/>
  </p:transition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8D10115-E248-8129-1733-1F131A4D51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794700"/>
      </p:ext>
    </p:extLst>
  </p:cSld>
  <p:clrMapOvr>
    <a:masterClrMapping/>
  </p:clrMapOvr>
  <p:transition advClick="0" advTm="590">
    <p:fade/>
  </p:transition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6AA1BAE-6E45-CE67-9518-3DD733167C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887514"/>
      </p:ext>
    </p:extLst>
  </p:cSld>
  <p:clrMapOvr>
    <a:masterClrMapping/>
  </p:clrMapOvr>
  <p:transition advClick="0" advTm="590">
    <p:fade/>
  </p:transition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A39F6E9-7C30-4391-EB89-750F21BE79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953859"/>
      </p:ext>
    </p:extLst>
  </p:cSld>
  <p:clrMapOvr>
    <a:masterClrMapping/>
  </p:clrMapOvr>
  <p:transition advClick="0" advTm="590">
    <p:fade/>
  </p:transition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682B3AB-CF81-B664-6BD4-E6675AD91A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722738"/>
      </p:ext>
    </p:extLst>
  </p:cSld>
  <p:clrMapOvr>
    <a:masterClrMapping/>
  </p:clrMapOvr>
  <p:transition advClick="0" advTm="590">
    <p:fade/>
  </p:transition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FA51810-DA64-B31F-D9C5-80F8D54A60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720455"/>
      </p:ext>
    </p:extLst>
  </p:cSld>
  <p:clrMapOvr>
    <a:masterClrMapping/>
  </p:clrMapOvr>
  <p:transition advClick="0" advTm="590">
    <p:fade/>
  </p:transition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4519CC3-D311-D46F-2F68-7A1B24C2CA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23745"/>
      </p:ext>
    </p:extLst>
  </p:cSld>
  <p:clrMapOvr>
    <a:masterClrMapping/>
  </p:clrMapOvr>
  <p:transition advClick="0" advTm="590">
    <p:fade/>
  </p:transition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AD6ACF4-6D26-84A5-ECD8-EC7F05D6F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282216"/>
      </p:ext>
    </p:extLst>
  </p:cSld>
  <p:clrMapOvr>
    <a:masterClrMapping/>
  </p:clrMapOvr>
  <p:transition advClick="0" advTm="590">
    <p:fade/>
  </p:transition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23B8E4C-6513-F12A-220B-AD72788743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53285"/>
      </p:ext>
    </p:extLst>
  </p:cSld>
  <p:clrMapOvr>
    <a:masterClrMapping/>
  </p:clrMapOvr>
  <p:transition advClick="0" advTm="590">
    <p:fade/>
  </p:transition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994F1B5-3229-F804-CCAF-3E02A2D00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747939"/>
      </p:ext>
    </p:extLst>
  </p:cSld>
  <p:clrMapOvr>
    <a:masterClrMapping/>
  </p:clrMapOvr>
  <p:transition advClick="0" advTm="590">
    <p:fade/>
  </p:transition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B3F1C6B-E3B0-81D4-CD54-9AFC15CC9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721092"/>
      </p:ext>
    </p:extLst>
  </p:cSld>
  <p:clrMapOvr>
    <a:masterClrMapping/>
  </p:clrMapOvr>
  <p:transition advClick="0" advTm="590">
    <p:fade/>
  </p:transition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9673102-1B7D-804F-5A46-BB172A7304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896840"/>
      </p:ext>
    </p:extLst>
  </p:cSld>
  <p:clrMapOvr>
    <a:masterClrMapping/>
  </p:clrMapOvr>
  <p:transition advClick="0" advTm="590">
    <p:fade/>
  </p:transition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7778265-D357-B84C-FF7D-99239D24D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392996"/>
      </p:ext>
    </p:extLst>
  </p:cSld>
  <p:clrMapOvr>
    <a:masterClrMapping/>
  </p:clrMapOvr>
  <p:transition advClick="0" advTm="590">
    <p:fade/>
  </p:transition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1BE5839-859D-D1D7-64A2-471ABF218A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39012"/>
      </p:ext>
    </p:extLst>
  </p:cSld>
  <p:clrMapOvr>
    <a:masterClrMapping/>
  </p:clrMapOvr>
  <p:transition advClick="0" advTm="590">
    <p:fade/>
  </p:transition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CF46FD0-C88E-6B3B-DE78-BB0E39E5B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194790"/>
      </p:ext>
    </p:extLst>
  </p:cSld>
  <p:clrMapOvr>
    <a:masterClrMapping/>
  </p:clrMapOvr>
  <p:transition advClick="0" advTm="590">
    <p:fade/>
  </p:transition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9AED419-579B-84BD-22F3-7D74E24144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232068"/>
      </p:ext>
    </p:extLst>
  </p:cSld>
  <p:clrMapOvr>
    <a:masterClrMapping/>
  </p:clrMapOvr>
  <p:transition advClick="0" advTm="590">
    <p:fade/>
  </p:transition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D64B30F-9F53-DC59-59FB-12F19FC23A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643641"/>
      </p:ext>
    </p:extLst>
  </p:cSld>
  <p:clrMapOvr>
    <a:masterClrMapping/>
  </p:clrMapOvr>
  <p:transition advClick="0" advTm="590">
    <p:fade/>
  </p:transition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D0FD657-7F43-E1B4-782D-16FD0C7CCE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261080"/>
      </p:ext>
    </p:extLst>
  </p:cSld>
  <p:clrMapOvr>
    <a:masterClrMapping/>
  </p:clrMapOvr>
  <p:transition advClick="0" advTm="590">
    <p:fade/>
  </p:transition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2BB0891-A811-74E1-A81E-C303C7E6DA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973199"/>
      </p:ext>
    </p:extLst>
  </p:cSld>
  <p:clrMapOvr>
    <a:masterClrMapping/>
  </p:clrMapOvr>
  <p:transition advClick="0" advTm="590">
    <p:fade/>
  </p:transition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5D6D3B1-76A3-2306-4519-C412760A76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386120"/>
      </p:ext>
    </p:extLst>
  </p:cSld>
  <p:clrMapOvr>
    <a:masterClrMapping/>
  </p:clrMapOvr>
  <p:transition advClick="0" advTm="590">
    <p:fade/>
  </p:transition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E211B0B-EB5E-13EF-1B11-6472F6444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170118"/>
      </p:ext>
    </p:extLst>
  </p:cSld>
  <p:clrMapOvr>
    <a:masterClrMapping/>
  </p:clrMapOvr>
  <p:transition advClick="0" advTm="590">
    <p:fade/>
  </p:transition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B360C73-8F21-350F-13DB-E5E7772028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175149"/>
      </p:ext>
    </p:extLst>
  </p:cSld>
  <p:clrMapOvr>
    <a:masterClrMapping/>
  </p:clrMapOvr>
  <p:transition advClick="0" advTm="590">
    <p:fade/>
  </p:transition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1CC0649-587A-6828-135A-E42327C3E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449908"/>
      </p:ext>
    </p:extLst>
  </p:cSld>
  <p:clrMapOvr>
    <a:masterClrMapping/>
  </p:clrMapOvr>
  <p:transition advClick="0" advTm="590">
    <p:fade/>
  </p:transition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781AE01-7C21-6E47-57E2-580053FDD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731243"/>
      </p:ext>
    </p:extLst>
  </p:cSld>
  <p:clrMapOvr>
    <a:masterClrMapping/>
  </p:clrMapOvr>
  <p:transition advClick="0" advTm="590">
    <p:fade/>
  </p:transition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7926BA7-93D4-B218-E197-E93871BD60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776059"/>
      </p:ext>
    </p:extLst>
  </p:cSld>
  <p:clrMapOvr>
    <a:masterClrMapping/>
  </p:clrMapOvr>
  <p:transition advClick="0" advTm="590">
    <p:fade/>
  </p:transition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F9DF79D-CC1B-3609-6898-9D22328D67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919114"/>
      </p:ext>
    </p:extLst>
  </p:cSld>
  <p:clrMapOvr>
    <a:masterClrMapping/>
  </p:clrMapOvr>
  <p:transition advClick="0" advTm="590">
    <p:fade/>
  </p:transition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537E32F-7104-467D-7A06-D005F4FE3F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311998"/>
      </p:ext>
    </p:extLst>
  </p:cSld>
  <p:clrMapOvr>
    <a:masterClrMapping/>
  </p:clrMapOvr>
  <p:transition advClick="0" advTm="590">
    <p:fade/>
  </p:transition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3D3D341-6517-B6D8-BAE7-B4B5B8DD5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688228"/>
      </p:ext>
    </p:extLst>
  </p:cSld>
  <p:clrMapOvr>
    <a:masterClrMapping/>
  </p:clrMapOvr>
  <p:transition advClick="0" advTm="590">
    <p:fade/>
  </p:transition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09E0C9A-8347-7CD8-60F1-15D7695BA8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171692"/>
      </p:ext>
    </p:extLst>
  </p:cSld>
  <p:clrMapOvr>
    <a:masterClrMapping/>
  </p:clrMapOvr>
  <p:transition advClick="0" advTm="590">
    <p:fade/>
  </p:transition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C5EB02E-3C6E-6BCD-6E8D-C4ED763D80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197746"/>
      </p:ext>
    </p:extLst>
  </p:cSld>
  <p:clrMapOvr>
    <a:masterClrMapping/>
  </p:clrMapOvr>
  <p:transition advClick="0" advTm="590">
    <p:fade/>
  </p:transition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73A2692-6C85-9818-7354-B539AC546B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779148"/>
      </p:ext>
    </p:extLst>
  </p:cSld>
  <p:clrMapOvr>
    <a:masterClrMapping/>
  </p:clrMapOvr>
  <p:transition advClick="0" advTm="590">
    <p:fade/>
  </p:transition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2807D4F-424E-EE8A-E995-1D9A28FF56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398583"/>
      </p:ext>
    </p:extLst>
  </p:cSld>
  <p:clrMapOvr>
    <a:masterClrMapping/>
  </p:clrMapOvr>
  <p:transition advClick="0" advTm="590">
    <p:fade/>
  </p:transition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269BBA7-8B8E-FCB8-7923-B2A8B7708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292193"/>
      </p:ext>
    </p:extLst>
  </p:cSld>
  <p:clrMapOvr>
    <a:masterClrMapping/>
  </p:clrMapOvr>
  <p:transition advClick="0" advTm="590">
    <p:fade/>
  </p:transition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2233C67-B47E-A70C-4F7E-9228B3708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295459"/>
      </p:ext>
    </p:extLst>
  </p:cSld>
  <p:clrMapOvr>
    <a:masterClrMapping/>
  </p:clrMapOvr>
  <p:transition advClick="0" advTm="590">
    <p:fade/>
  </p:transition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64A4BB6-5C59-17E4-FC5A-B498345D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574514"/>
      </p:ext>
    </p:extLst>
  </p:cSld>
  <p:clrMapOvr>
    <a:masterClrMapping/>
  </p:clrMapOvr>
  <p:transition advClick="0" advTm="590">
    <p:fade/>
  </p:transition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4D81988-7625-6104-F929-AB75A75FEC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692597"/>
      </p:ext>
    </p:extLst>
  </p:cSld>
  <p:clrMapOvr>
    <a:masterClrMapping/>
  </p:clrMapOvr>
  <p:transition advClick="0" advTm="590">
    <p:fade/>
  </p:transition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570463E-E66F-C7C6-692F-0D5C83F605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922347"/>
      </p:ext>
    </p:extLst>
  </p:cSld>
  <p:clrMapOvr>
    <a:masterClrMapping/>
  </p:clrMapOvr>
  <p:transition advClick="0" advTm="590">
    <p:fade/>
  </p:transition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B44CB99-495F-2898-3AA5-6710041AC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43927"/>
      </p:ext>
    </p:extLst>
  </p:cSld>
  <p:clrMapOvr>
    <a:masterClrMapping/>
  </p:clrMapOvr>
  <p:transition advClick="0" advTm="590">
    <p:fade/>
  </p:transition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45579DC-D723-38A2-46B3-E390341DE5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906552"/>
      </p:ext>
    </p:extLst>
  </p:cSld>
  <p:clrMapOvr>
    <a:masterClrMapping/>
  </p:clrMapOvr>
  <p:transition advClick="0" advTm="590">
    <p:fade/>
  </p:transition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1A9773C-9127-35EB-3A6A-DC322C83F2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007831"/>
      </p:ext>
    </p:extLst>
  </p:cSld>
  <p:clrMapOvr>
    <a:masterClrMapping/>
  </p:clrMapOvr>
  <p:transition advClick="0" advTm="590">
    <p:fade/>
  </p:transition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5569AE9-4A7C-C131-60A7-A8384C8F56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3392"/>
      </p:ext>
    </p:extLst>
  </p:cSld>
  <p:clrMapOvr>
    <a:masterClrMapping/>
  </p:clrMapOvr>
  <p:transition advClick="0" advTm="590">
    <p:fade/>
  </p:transition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C09092B-840D-5E6F-1550-F6D50C439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648726"/>
      </p:ext>
    </p:extLst>
  </p:cSld>
  <p:clrMapOvr>
    <a:masterClrMapping/>
  </p:clrMapOvr>
  <p:transition advClick="0" advTm="590">
    <p:fade/>
  </p:transition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3C438E7-C307-939E-FF7B-4942DA0C09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367978"/>
      </p:ext>
    </p:extLst>
  </p:cSld>
  <p:clrMapOvr>
    <a:masterClrMapping/>
  </p:clrMapOvr>
  <p:transition advClick="0" advTm="590">
    <p:fade/>
  </p:transition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04BC72A-0DF3-7613-739B-F36BD07F25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08255"/>
      </p:ext>
    </p:extLst>
  </p:cSld>
  <p:clrMapOvr>
    <a:masterClrMapping/>
  </p:clrMapOvr>
  <p:transition advClick="0" advTm="590">
    <p:fade/>
  </p:transition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1C78764-49F0-E325-9660-28F6589F62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414967"/>
      </p:ext>
    </p:extLst>
  </p:cSld>
  <p:clrMapOvr>
    <a:masterClrMapping/>
  </p:clrMapOvr>
  <p:transition advClick="0" advTm="590">
    <p:fade/>
  </p:transition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33ABB05-88BA-2A86-043E-415B5E135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361648"/>
      </p:ext>
    </p:extLst>
  </p:cSld>
  <p:clrMapOvr>
    <a:masterClrMapping/>
  </p:clrMapOvr>
  <p:transition advClick="0" advTm="590">
    <p:fade/>
  </p:transition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AA20D25-5EF9-90BB-CC62-3FD26D12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627522"/>
      </p:ext>
    </p:extLst>
  </p:cSld>
  <p:clrMapOvr>
    <a:masterClrMapping/>
  </p:clrMapOvr>
  <p:transition advClick="0" advTm="590">
    <p:fade/>
  </p:transition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41A8AC1-C72D-3C96-46D8-9E979FA5F7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400654"/>
      </p:ext>
    </p:extLst>
  </p:cSld>
  <p:clrMapOvr>
    <a:masterClrMapping/>
  </p:clrMapOvr>
  <p:transition advClick="0" advTm="590">
    <p:fade/>
  </p:transition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6C6EDAA-F16F-AC85-862E-B207222B6B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427313"/>
      </p:ext>
    </p:extLst>
  </p:cSld>
  <p:clrMapOvr>
    <a:masterClrMapping/>
  </p:clrMapOvr>
  <p:transition advClick="0" advTm="590">
    <p:fade/>
  </p:transition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940D550-524C-2BA0-0A92-FCA0C5F01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87796"/>
      </p:ext>
    </p:extLst>
  </p:cSld>
  <p:clrMapOvr>
    <a:masterClrMapping/>
  </p:clrMapOvr>
  <p:transition advClick="0" advTm="590">
    <p:fade/>
  </p:transition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96176C5-9F0E-521D-311C-40E786C6D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419779"/>
      </p:ext>
    </p:extLst>
  </p:cSld>
  <p:clrMapOvr>
    <a:masterClrMapping/>
  </p:clrMapOvr>
  <p:transition advClick="0" advTm="590">
    <p:fade/>
  </p:transition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8F5620E-E6F2-8313-FF90-448154EB65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054686"/>
      </p:ext>
    </p:extLst>
  </p:cSld>
  <p:clrMapOvr>
    <a:masterClrMapping/>
  </p:clrMapOvr>
  <p:transition advClick="0" advTm="590">
    <p:fade/>
  </p:transition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19703BC-0FAA-2FC7-C876-7C3627EB2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766265"/>
      </p:ext>
    </p:extLst>
  </p:cSld>
  <p:clrMapOvr>
    <a:masterClrMapping/>
  </p:clrMapOvr>
  <p:transition advClick="0" advTm="590">
    <p:fade/>
  </p:transition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FA31E58-8679-4E14-9EF6-3A2ED8906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15340"/>
      </p:ext>
    </p:extLst>
  </p:cSld>
  <p:clrMapOvr>
    <a:masterClrMapping/>
  </p:clrMapOvr>
  <p:transition advClick="0" advTm="590">
    <p:fade/>
  </p:transition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033193C-0350-53A2-4D48-1C5681D57A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717071"/>
      </p:ext>
    </p:extLst>
  </p:cSld>
  <p:clrMapOvr>
    <a:masterClrMapping/>
  </p:clrMapOvr>
  <p:transition advClick="0" advTm="590">
    <p:fade/>
  </p:transition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15BF924-24B3-7618-D9E0-B8AF55DBD7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710574"/>
      </p:ext>
    </p:extLst>
  </p:cSld>
  <p:clrMapOvr>
    <a:masterClrMapping/>
  </p:clrMapOvr>
  <p:transition advClick="0" advTm="590">
    <p:fade/>
  </p:transition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A38F62F-F844-98BD-CC5A-29F5422005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27264"/>
      </p:ext>
    </p:extLst>
  </p:cSld>
  <p:clrMapOvr>
    <a:masterClrMapping/>
  </p:clrMapOvr>
  <p:transition advClick="0" advTm="590">
    <p:fade/>
  </p:transition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DEBACF3-DA5A-924A-6F57-E51F8EF290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83092"/>
      </p:ext>
    </p:extLst>
  </p:cSld>
  <p:clrMapOvr>
    <a:masterClrMapping/>
  </p:clrMapOvr>
  <p:transition advClick="0" advTm="590">
    <p:fade/>
  </p:transition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2E98B4A-3C2D-25EA-2981-8EF842A098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432159"/>
      </p:ext>
    </p:extLst>
  </p:cSld>
  <p:clrMapOvr>
    <a:masterClrMapping/>
  </p:clrMapOvr>
  <p:transition advClick="0" advTm="590">
    <p:fade/>
  </p:transition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A4D8AE0-BC77-B2B5-2B75-BED27A415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473483"/>
      </p:ext>
    </p:extLst>
  </p:cSld>
  <p:clrMapOvr>
    <a:masterClrMapping/>
  </p:clrMapOvr>
  <p:transition advClick="0" advTm="590">
    <p:fade/>
  </p:transition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367D124-E431-7E5B-EB4F-F323FF0F43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6680"/>
      </p:ext>
    </p:extLst>
  </p:cSld>
  <p:clrMapOvr>
    <a:masterClrMapping/>
  </p:clrMapOvr>
  <p:transition advClick="0" advTm="590">
    <p:fade/>
  </p:transition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956C88B-38D2-9C92-1C44-D198B00840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318244"/>
      </p:ext>
    </p:extLst>
  </p:cSld>
  <p:clrMapOvr>
    <a:masterClrMapping/>
  </p:clrMapOvr>
  <p:transition advClick="0" advTm="590">
    <p:fade/>
  </p:transition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88E3AA9-2121-9217-0E2A-BE11A4C064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580139"/>
      </p:ext>
    </p:extLst>
  </p:cSld>
  <p:clrMapOvr>
    <a:masterClrMapping/>
  </p:clrMapOvr>
  <p:transition advClick="0" advTm="590">
    <p:fade/>
  </p:transition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E27850F-F5E9-31DA-5090-377DF03DEC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302132"/>
      </p:ext>
    </p:extLst>
  </p:cSld>
  <p:clrMapOvr>
    <a:masterClrMapping/>
  </p:clrMapOvr>
  <p:transition advClick="0" advTm="590">
    <p:fade/>
  </p:transition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AA34ECE-4893-1DBB-45AC-BD944095F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118248"/>
      </p:ext>
    </p:extLst>
  </p:cSld>
  <p:clrMapOvr>
    <a:masterClrMapping/>
  </p:clrMapOvr>
  <p:transition advClick="0" advTm="590">
    <p:fade/>
  </p:transition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7E5B850-DE43-7210-AE2E-9E1673669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9439"/>
      </p:ext>
    </p:extLst>
  </p:cSld>
  <p:clrMapOvr>
    <a:masterClrMapping/>
  </p:clrMapOvr>
  <p:transition advClick="0" advTm="590">
    <p:fade/>
  </p:transition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4E5351A-758F-0798-A22C-19ADA628F5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48467"/>
      </p:ext>
    </p:extLst>
  </p:cSld>
  <p:clrMapOvr>
    <a:masterClrMapping/>
  </p:clrMapOvr>
  <p:transition advClick="0" advTm="590">
    <p:fade/>
  </p:transition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5A5D307-B0A9-DEDB-1A69-57BACAE746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394670"/>
      </p:ext>
    </p:extLst>
  </p:cSld>
  <p:clrMapOvr>
    <a:masterClrMapping/>
  </p:clrMapOvr>
  <p:transition advClick="0" advTm="590">
    <p:fade/>
  </p:transition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A2FD083-86A8-9D8F-A453-0780381484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866291"/>
      </p:ext>
    </p:extLst>
  </p:cSld>
  <p:clrMapOvr>
    <a:masterClrMapping/>
  </p:clrMapOvr>
  <p:transition advClick="0" advTm="590">
    <p:fade/>
  </p:transition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33043B2-F86B-0DD4-BF3D-F0D4D099C9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724161"/>
      </p:ext>
    </p:extLst>
  </p:cSld>
  <p:clrMapOvr>
    <a:masterClrMapping/>
  </p:clrMapOvr>
  <p:transition advClick="0" advTm="590">
    <p:fade/>
  </p:transition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F881597-F763-1FCB-354E-5662E6325B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392948"/>
      </p:ext>
    </p:extLst>
  </p:cSld>
  <p:clrMapOvr>
    <a:masterClrMapping/>
  </p:clrMapOvr>
  <p:transition advClick="0" advTm="590">
    <p:fade/>
  </p:transition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6CC20E1-06B2-2010-0261-653E3C635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202865"/>
      </p:ext>
    </p:extLst>
  </p:cSld>
  <p:clrMapOvr>
    <a:masterClrMapping/>
  </p:clrMapOvr>
  <p:transition advClick="0" advTm="590">
    <p:fade/>
  </p:transition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000A577-98D5-F44A-4640-5F7161759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83990"/>
      </p:ext>
    </p:extLst>
  </p:cSld>
  <p:clrMapOvr>
    <a:masterClrMapping/>
  </p:clrMapOvr>
  <p:transition advClick="0" advTm="590">
    <p:fade/>
  </p:transition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5F0B2DC-1041-F04C-974E-659FBC6F96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798175"/>
      </p:ext>
    </p:extLst>
  </p:cSld>
  <p:clrMapOvr>
    <a:masterClrMapping/>
  </p:clrMapOvr>
  <p:transition advClick="0" advTm="590">
    <p:fade/>
  </p:transition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47A7F0E-1876-7A04-356B-76F2F29FC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843605"/>
      </p:ext>
    </p:extLst>
  </p:cSld>
  <p:clrMapOvr>
    <a:masterClrMapping/>
  </p:clrMapOvr>
  <p:transition advClick="0" advTm="590">
    <p:fade/>
  </p:transition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E70445B-C868-6808-8F2C-3818279456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018159"/>
      </p:ext>
    </p:extLst>
  </p:cSld>
  <p:clrMapOvr>
    <a:masterClrMapping/>
  </p:clrMapOvr>
  <p:transition advClick="0" advTm="590">
    <p:fade/>
  </p:transition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0A834FA-1F6A-571F-9624-AF070DF815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255649"/>
      </p:ext>
    </p:extLst>
  </p:cSld>
  <p:clrMapOvr>
    <a:masterClrMapping/>
  </p:clrMapOvr>
  <p:transition advClick="0" advTm="590">
    <p:fade/>
  </p:transition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FC4135C-7E86-3303-DEEB-31AD4FE68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358254"/>
      </p:ext>
    </p:extLst>
  </p:cSld>
  <p:clrMapOvr>
    <a:masterClrMapping/>
  </p:clrMapOvr>
  <p:transition advClick="0" advTm="590">
    <p:fade/>
  </p:transition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1ED1DD7-58B2-A45E-8D99-CE93B0BF6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752642"/>
      </p:ext>
    </p:extLst>
  </p:cSld>
  <p:clrMapOvr>
    <a:masterClrMapping/>
  </p:clrMapOvr>
  <p:transition advClick="0" advTm="590">
    <p:fade/>
  </p:transition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6F96F66-3B33-D357-0183-0759DA519B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673416"/>
      </p:ext>
    </p:extLst>
  </p:cSld>
  <p:clrMapOvr>
    <a:masterClrMapping/>
  </p:clrMapOvr>
  <p:transition advClick="0" advTm="590">
    <p:fade/>
  </p:transition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7010719-CAC2-A92F-77AD-A6BE73A25B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6673"/>
      </p:ext>
    </p:extLst>
  </p:cSld>
  <p:clrMapOvr>
    <a:masterClrMapping/>
  </p:clrMapOvr>
  <p:transition advClick="0" advTm="590">
    <p:fade/>
  </p:transition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F4178C8-F204-66E4-C314-33A5B80C2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028804"/>
      </p:ext>
    </p:extLst>
  </p:cSld>
  <p:clrMapOvr>
    <a:masterClrMapping/>
  </p:clrMapOvr>
  <p:transition advClick="0" advTm="590">
    <p:fade/>
  </p:transition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972E73F-7F5E-41AA-D5CF-2F96B78817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455880"/>
      </p:ext>
    </p:extLst>
  </p:cSld>
  <p:clrMapOvr>
    <a:masterClrMapping/>
  </p:clrMapOvr>
  <p:transition advClick="0" advTm="590">
    <p:fade/>
  </p:transition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851EB79-40AE-AF37-90C4-23948BEDAD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357277"/>
      </p:ext>
    </p:extLst>
  </p:cSld>
  <p:clrMapOvr>
    <a:masterClrMapping/>
  </p:clrMapOvr>
  <p:transition advClick="0" advTm="590">
    <p:fade/>
  </p:transition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E2F75CA-A070-8111-FD7A-33AB75D296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807513"/>
      </p:ext>
    </p:extLst>
  </p:cSld>
  <p:clrMapOvr>
    <a:masterClrMapping/>
  </p:clrMapOvr>
  <p:transition advClick="0" advTm="590">
    <p:fade/>
  </p:transition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7A18372-14A3-B369-88B2-55B3863F9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084330"/>
      </p:ext>
    </p:extLst>
  </p:cSld>
  <p:clrMapOvr>
    <a:masterClrMapping/>
  </p:clrMapOvr>
  <p:transition advClick="0" advTm="590">
    <p:fade/>
  </p:transition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280C6F5-6408-78B4-CBE5-C3E2DFA07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644918"/>
      </p:ext>
    </p:extLst>
  </p:cSld>
  <p:clrMapOvr>
    <a:masterClrMapping/>
  </p:clrMapOvr>
  <p:transition advClick="0" advTm="590">
    <p:fade/>
  </p:transition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0D3BEF5-B920-4B96-2DF8-2CB84B1E3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918966"/>
      </p:ext>
    </p:extLst>
  </p:cSld>
  <p:clrMapOvr>
    <a:masterClrMapping/>
  </p:clrMapOvr>
  <p:transition advClick="0" advTm="590">
    <p:fade/>
  </p:transition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A8C85D3-98AB-6CA2-BB23-7142EBAF8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000293"/>
      </p:ext>
    </p:extLst>
  </p:cSld>
  <p:clrMapOvr>
    <a:masterClrMapping/>
  </p:clrMapOvr>
  <p:transition advClick="0" advTm="590">
    <p:fade/>
  </p:transition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67C21C9-9780-BB05-0199-5F99DF602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580602"/>
      </p:ext>
    </p:extLst>
  </p:cSld>
  <p:clrMapOvr>
    <a:masterClrMapping/>
  </p:clrMapOvr>
  <p:transition advClick="0" advTm="590">
    <p:fade/>
  </p:transition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AF8FE99-52AA-5C0D-5E55-161F9E406E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33252"/>
      </p:ext>
    </p:extLst>
  </p:cSld>
  <p:clrMapOvr>
    <a:masterClrMapping/>
  </p:clrMapOvr>
  <p:transition advClick="0" advTm="590">
    <p:fade/>
  </p:transition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C2EB2D6-89BF-8204-511B-FFD0E1F955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322213"/>
      </p:ext>
    </p:extLst>
  </p:cSld>
  <p:clrMapOvr>
    <a:masterClrMapping/>
  </p:clrMapOvr>
  <p:transition advClick="0" advTm="590">
    <p:fade/>
  </p:transition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0FCC851-29C4-C9B2-D09C-F9D0B53D78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23919"/>
      </p:ext>
    </p:extLst>
  </p:cSld>
  <p:clrMapOvr>
    <a:masterClrMapping/>
  </p:clrMapOvr>
  <p:transition advClick="0" advTm="590">
    <p:fade/>
  </p:transition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CAB3020-9FC5-2F31-D478-88D26437D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528800"/>
      </p:ext>
    </p:extLst>
  </p:cSld>
  <p:clrMapOvr>
    <a:masterClrMapping/>
  </p:clrMapOvr>
  <p:transition advClick="0" advTm="590">
    <p:fade/>
  </p:transition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495793F-1311-A85E-51A7-C9678E59EE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310378"/>
      </p:ext>
    </p:extLst>
  </p:cSld>
  <p:clrMapOvr>
    <a:masterClrMapping/>
  </p:clrMapOvr>
  <p:transition advClick="0" advTm="590">
    <p:fade/>
  </p:transition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826C2A7-B255-4D25-4754-1211D4F13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3177"/>
      </p:ext>
    </p:extLst>
  </p:cSld>
  <p:clrMapOvr>
    <a:masterClrMapping/>
  </p:clrMapOvr>
  <p:transition advClick="0" advTm="590">
    <p:fade/>
  </p:transition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705554E-A4E4-6CB6-5639-B3B38D743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910793"/>
      </p:ext>
    </p:extLst>
  </p:cSld>
  <p:clrMapOvr>
    <a:masterClrMapping/>
  </p:clrMapOvr>
  <p:transition advClick="0" advTm="590">
    <p:fade/>
  </p:transition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3ACD7C2-B483-4603-1772-FCFD8DDBE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018003"/>
      </p:ext>
    </p:extLst>
  </p:cSld>
  <p:clrMapOvr>
    <a:masterClrMapping/>
  </p:clrMapOvr>
  <p:transition advClick="0" advTm="590">
    <p:fade/>
  </p:transition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93F9AE4-D6D5-68C0-F54C-BAA30436E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796383"/>
      </p:ext>
    </p:extLst>
  </p:cSld>
  <p:clrMapOvr>
    <a:masterClrMapping/>
  </p:clrMapOvr>
  <p:transition advClick="0" advTm="590">
    <p:fade/>
  </p:transition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91E2915-D109-9758-86BA-6EB03177E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593089"/>
      </p:ext>
    </p:extLst>
  </p:cSld>
  <p:clrMapOvr>
    <a:masterClrMapping/>
  </p:clrMapOvr>
  <p:transition advClick="0" advTm="590">
    <p:fade/>
  </p:transition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8AB595A-8AE6-7A90-674A-FCF6ED74CF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323190"/>
      </p:ext>
    </p:extLst>
  </p:cSld>
  <p:clrMapOvr>
    <a:masterClrMapping/>
  </p:clrMapOvr>
  <p:transition advClick="0" advTm="590">
    <p:fade/>
  </p:transition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40BEEC8-7026-7846-DCA9-6556A9B62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649246"/>
      </p:ext>
    </p:extLst>
  </p:cSld>
  <p:clrMapOvr>
    <a:masterClrMapping/>
  </p:clrMapOvr>
  <p:transition advClick="0" advTm="590">
    <p:fade/>
  </p:transition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E2A3B8D-28C1-938B-13F1-39EEDE01D7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295726"/>
      </p:ext>
    </p:extLst>
  </p:cSld>
  <p:clrMapOvr>
    <a:masterClrMapping/>
  </p:clrMapOvr>
  <p:transition advClick="0" advTm="590">
    <p:fade/>
  </p:transition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811BA03-9A9D-ACFB-1BD2-B066F0146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461987"/>
      </p:ext>
    </p:extLst>
  </p:cSld>
  <p:clrMapOvr>
    <a:masterClrMapping/>
  </p:clrMapOvr>
  <p:transition advClick="0" advTm="590">
    <p:fade/>
  </p:transition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A036084-035C-8465-01DF-88BD39DA47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629925"/>
      </p:ext>
    </p:extLst>
  </p:cSld>
  <p:clrMapOvr>
    <a:masterClrMapping/>
  </p:clrMapOvr>
  <p:transition advClick="0" advTm="590">
    <p:fade/>
  </p:transition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2AF8192-3D1A-AECA-A1F0-C9CDBEFFE6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73918"/>
      </p:ext>
    </p:extLst>
  </p:cSld>
  <p:clrMapOvr>
    <a:masterClrMapping/>
  </p:clrMapOvr>
  <p:transition advClick="0" advTm="590">
    <p:fade/>
  </p:transition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252CDCF-C59B-F2BF-B9CE-662D82C0B1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119764"/>
      </p:ext>
    </p:extLst>
  </p:cSld>
  <p:clrMapOvr>
    <a:masterClrMapping/>
  </p:clrMapOvr>
  <p:transition advClick="0" advTm="590">
    <p:fade/>
  </p:transition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257E107-229B-007B-DCF9-8E109C015E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541604"/>
      </p:ext>
    </p:extLst>
  </p:cSld>
  <p:clrMapOvr>
    <a:masterClrMapping/>
  </p:clrMapOvr>
  <p:transition advClick="0" advTm="590">
    <p:fade/>
  </p:transition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AF433FA-6721-A148-FF1D-E5770D29E9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235706"/>
      </p:ext>
    </p:extLst>
  </p:cSld>
  <p:clrMapOvr>
    <a:masterClrMapping/>
  </p:clrMapOvr>
  <p:transition advClick="0" advTm="590">
    <p:fade/>
  </p:transition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0AA97A6-5183-773E-D277-9EC8F230A5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385405"/>
      </p:ext>
    </p:extLst>
  </p:cSld>
  <p:clrMapOvr>
    <a:masterClrMapping/>
  </p:clrMapOvr>
  <p:transition advClick="0" advTm="590">
    <p:fade/>
  </p:transition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593AA5E-8245-FA44-C882-6E2163E89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516674"/>
      </p:ext>
    </p:extLst>
  </p:cSld>
  <p:clrMapOvr>
    <a:masterClrMapping/>
  </p:clrMapOvr>
  <p:transition advClick="0" advTm="590">
    <p:fade/>
  </p:transition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A2A7432-1B8D-D6C3-ABE5-18C11337C7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392390"/>
      </p:ext>
    </p:extLst>
  </p:cSld>
  <p:clrMapOvr>
    <a:masterClrMapping/>
  </p:clrMapOvr>
  <p:transition advClick="0" advTm="590">
    <p:fade/>
  </p:transition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B37E98E-33A7-2C76-8090-B58F9CDD53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048933"/>
      </p:ext>
    </p:extLst>
  </p:cSld>
  <p:clrMapOvr>
    <a:masterClrMapping/>
  </p:clrMapOvr>
  <p:transition advClick="0" advTm="590">
    <p:fade/>
  </p:transition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BBBEF00-2EA4-200C-F759-8776102B9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542715"/>
      </p:ext>
    </p:extLst>
  </p:cSld>
  <p:clrMapOvr>
    <a:masterClrMapping/>
  </p:clrMapOvr>
  <p:transition advClick="0" advTm="590">
    <p:fade/>
  </p:transition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3633A9C-2E98-2854-53B6-2884EDC9D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406675"/>
      </p:ext>
    </p:extLst>
  </p:cSld>
  <p:clrMapOvr>
    <a:masterClrMapping/>
  </p:clrMapOvr>
  <p:transition advClick="0" advTm="590">
    <p:fade/>
  </p:transition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3B8A7B8-6EAC-48B9-0C39-5335230D6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989168"/>
      </p:ext>
    </p:extLst>
  </p:cSld>
  <p:clrMapOvr>
    <a:masterClrMapping/>
  </p:clrMapOvr>
  <p:transition advClick="0" advTm="590">
    <p:fade/>
  </p:transition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18D669C-D520-2AD7-0237-A378E7B55B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87587"/>
      </p:ext>
    </p:extLst>
  </p:cSld>
  <p:clrMapOvr>
    <a:masterClrMapping/>
  </p:clrMapOvr>
  <p:transition advClick="0" advTm="590">
    <p:fade/>
  </p:transition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AF8E105-559B-1C7B-BF52-891DD861E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771472"/>
      </p:ext>
    </p:extLst>
  </p:cSld>
  <p:clrMapOvr>
    <a:masterClrMapping/>
  </p:clrMapOvr>
  <p:transition advClick="0" advTm="590">
    <p:fade/>
  </p:transition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8277737-8C9A-1DF7-2204-488A40585B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456626"/>
      </p:ext>
    </p:extLst>
  </p:cSld>
  <p:clrMapOvr>
    <a:masterClrMapping/>
  </p:clrMapOvr>
  <p:transition advClick="0" advTm="590">
    <p:fade/>
  </p:transition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94AA665-F372-CEB8-83CF-D30C9094AD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813544"/>
      </p:ext>
    </p:extLst>
  </p:cSld>
  <p:clrMapOvr>
    <a:masterClrMapping/>
  </p:clrMapOvr>
  <p:transition advClick="0" advTm="590">
    <p:fade/>
  </p:transition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54506AC-FC14-ACA2-DAE5-3E4A17B333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311548"/>
      </p:ext>
    </p:extLst>
  </p:cSld>
  <p:clrMapOvr>
    <a:masterClrMapping/>
  </p:clrMapOvr>
  <p:transition advClick="0" advTm="590">
    <p:fade/>
  </p:transition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5667DA6-C921-70D7-95AE-8339A2382E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900321"/>
      </p:ext>
    </p:extLst>
  </p:cSld>
  <p:clrMapOvr>
    <a:masterClrMapping/>
  </p:clrMapOvr>
  <p:transition advClick="0" advTm="590">
    <p:fade/>
  </p:transition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6A64906-AC67-372C-C4E0-AEE414C58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710517"/>
      </p:ext>
    </p:extLst>
  </p:cSld>
  <p:clrMapOvr>
    <a:masterClrMapping/>
  </p:clrMapOvr>
  <p:transition advClick="0" advTm="590">
    <p:fade/>
  </p:transition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A90EC19-0454-371D-6E34-320C824AB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579625"/>
      </p:ext>
    </p:extLst>
  </p:cSld>
  <p:clrMapOvr>
    <a:masterClrMapping/>
  </p:clrMapOvr>
  <p:transition advClick="0" advTm="590">
    <p:fade/>
  </p:transition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912C939-9695-CB09-9669-9010C34FCA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913451"/>
      </p:ext>
    </p:extLst>
  </p:cSld>
  <p:clrMapOvr>
    <a:masterClrMapping/>
  </p:clrMapOvr>
  <p:transition advClick="0" advTm="590">
    <p:fade/>
  </p:transition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7499A13-B6E9-396D-314B-6A2EA9864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40677"/>
      </p:ext>
    </p:extLst>
  </p:cSld>
  <p:clrMapOvr>
    <a:masterClrMapping/>
  </p:clrMapOvr>
  <p:transition advClick="0" advTm="590">
    <p:fade/>
  </p:transition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18405CD-9EA4-CB88-9F07-DFA0F28EE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573754"/>
      </p:ext>
    </p:extLst>
  </p:cSld>
  <p:clrMapOvr>
    <a:masterClrMapping/>
  </p:clrMapOvr>
  <p:transition advClick="0" advTm="590">
    <p:fade/>
  </p:transition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1361D18-D35C-E0B8-D470-E880C77DBE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537660"/>
      </p:ext>
    </p:extLst>
  </p:cSld>
  <p:clrMapOvr>
    <a:masterClrMapping/>
  </p:clrMapOvr>
  <p:transition advClick="0" advTm="590">
    <p:fade/>
  </p:transition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6F25902-3938-78DA-8016-0E6254CFBD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218121"/>
      </p:ext>
    </p:extLst>
  </p:cSld>
  <p:clrMapOvr>
    <a:masterClrMapping/>
  </p:clrMapOvr>
  <p:transition advClick="0" advTm="590">
    <p:fade/>
  </p:transition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31BD9EA-90EA-D78B-F7C4-8388CCCB3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729375"/>
      </p:ext>
    </p:extLst>
  </p:cSld>
  <p:clrMapOvr>
    <a:masterClrMapping/>
  </p:clrMapOvr>
  <p:transition advClick="0" advTm="590">
    <p:fade/>
  </p:transition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2E508E4-6B4B-E8B1-03B4-E1CAEC4DB0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063001"/>
      </p:ext>
    </p:extLst>
  </p:cSld>
  <p:clrMapOvr>
    <a:masterClrMapping/>
  </p:clrMapOvr>
  <p:transition advClick="0" advTm="590">
    <p:fade/>
  </p:transition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DAB2646-6967-BAEA-944E-8512AFF82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812324"/>
      </p:ext>
    </p:extLst>
  </p:cSld>
  <p:clrMapOvr>
    <a:masterClrMapping/>
  </p:clrMapOvr>
  <p:transition advClick="0" advTm="590">
    <p:fade/>
  </p:transition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8DB82AD-83EE-4EA6-C726-A1FBE9289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172862"/>
      </p:ext>
    </p:extLst>
  </p:cSld>
  <p:clrMapOvr>
    <a:masterClrMapping/>
  </p:clrMapOvr>
  <p:transition advClick="0" advTm="590">
    <p:fade/>
  </p:transition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6FA78D3-AFB3-6BBF-06EB-8D1151D3A3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421130"/>
      </p:ext>
    </p:extLst>
  </p:cSld>
  <p:clrMapOvr>
    <a:masterClrMapping/>
  </p:clrMapOvr>
  <p:transition advClick="0" advTm="590">
    <p:fade/>
  </p:transition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2D1ED3C-3010-3214-904E-1ECD34CBC1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067224"/>
      </p:ext>
    </p:extLst>
  </p:cSld>
  <p:clrMapOvr>
    <a:masterClrMapping/>
  </p:clrMapOvr>
  <p:transition advClick="0" advTm="590">
    <p:fade/>
  </p:transition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C45762E-BB40-13D9-2526-B605EC205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88782"/>
      </p:ext>
    </p:extLst>
  </p:cSld>
  <p:clrMapOvr>
    <a:masterClrMapping/>
  </p:clrMapOvr>
  <p:transition advClick="0" advTm="590">
    <p:fade/>
  </p:transition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896A22D-A5A2-B060-702B-2C17478F6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144156"/>
      </p:ext>
    </p:extLst>
  </p:cSld>
  <p:clrMapOvr>
    <a:masterClrMapping/>
  </p:clrMapOvr>
  <p:transition advClick="0" advTm="590">
    <p:fade/>
  </p:transition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AD3C214-8383-962B-4081-D3E2842770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204553"/>
      </p:ext>
    </p:extLst>
  </p:cSld>
  <p:clrMapOvr>
    <a:masterClrMapping/>
  </p:clrMapOvr>
  <p:transition advClick="0" advTm="590">
    <p:fade/>
  </p:transition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DC14C60-0BD3-720E-6808-B1E5FF1763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99349"/>
      </p:ext>
    </p:extLst>
  </p:cSld>
  <p:clrMapOvr>
    <a:masterClrMapping/>
  </p:clrMapOvr>
  <p:transition advClick="0" advTm="590">
    <p:fade/>
  </p:transition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035B3C9-9188-E53B-ACEF-07EA4D723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576215"/>
      </p:ext>
    </p:extLst>
  </p:cSld>
  <p:clrMapOvr>
    <a:masterClrMapping/>
  </p:clrMapOvr>
  <p:transition advClick="0" advTm="590">
    <p:fade/>
  </p:transition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824DE44-9E5C-FC24-2B05-4B75A108D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962159"/>
      </p:ext>
    </p:extLst>
  </p:cSld>
  <p:clrMapOvr>
    <a:masterClrMapping/>
  </p:clrMapOvr>
  <p:transition advClick="0" advTm="590">
    <p:fade/>
  </p:transition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7C899B3-D0E4-4BB2-DC92-D9591B102A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91065"/>
      </p:ext>
    </p:extLst>
  </p:cSld>
  <p:clrMapOvr>
    <a:masterClrMapping/>
  </p:clrMapOvr>
  <p:transition advClick="0" advTm="590">
    <p:fade/>
  </p:transition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CD2D0AA-87D7-1520-A707-A71F2DD5AD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96101"/>
      </p:ext>
    </p:extLst>
  </p:cSld>
  <p:clrMapOvr>
    <a:masterClrMapping/>
  </p:clrMapOvr>
  <p:transition advClick="0" advTm="590">
    <p:fade/>
  </p:transition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563C753-68EF-3B05-A1B7-5B4B4533EB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858625"/>
      </p:ext>
    </p:extLst>
  </p:cSld>
  <p:clrMapOvr>
    <a:masterClrMapping/>
  </p:clrMapOvr>
  <p:transition advClick="0" advTm="590">
    <p:fade/>
  </p:transition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A25B5F2-D5CC-A65D-8E28-ADE00F2463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995642"/>
      </p:ext>
    </p:extLst>
  </p:cSld>
  <p:clrMapOvr>
    <a:masterClrMapping/>
  </p:clrMapOvr>
  <p:transition advClick="0" advTm="590">
    <p:fade/>
  </p:transition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4FC309C-B01E-3966-8BA6-A0A0AB6A3A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042961"/>
      </p:ext>
    </p:extLst>
  </p:cSld>
  <p:clrMapOvr>
    <a:masterClrMapping/>
  </p:clrMapOvr>
  <p:transition advClick="0" advTm="590">
    <p:fade/>
  </p:transition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0D54519-46B5-CF54-DCAF-C0B604A7A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647710"/>
      </p:ext>
    </p:extLst>
  </p:cSld>
  <p:clrMapOvr>
    <a:masterClrMapping/>
  </p:clrMapOvr>
  <p:transition advClick="0" advTm="590">
    <p:fade/>
  </p:transition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9901E35-E60C-CC97-BCFE-97B6C70D85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892656"/>
      </p:ext>
    </p:extLst>
  </p:cSld>
  <p:clrMapOvr>
    <a:masterClrMapping/>
  </p:clrMapOvr>
  <p:transition advClick="0" advTm="590">
    <p:fade/>
  </p:transition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B827389-B3A0-FCED-D922-32AEE305F4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027482"/>
      </p:ext>
    </p:extLst>
  </p:cSld>
  <p:clrMapOvr>
    <a:masterClrMapping/>
  </p:clrMapOvr>
  <p:transition advClick="0" advTm="590">
    <p:fade/>
  </p:transition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91BA38C-9D24-98C1-6885-078508E1A6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965192"/>
      </p:ext>
    </p:extLst>
  </p:cSld>
  <p:clrMapOvr>
    <a:masterClrMapping/>
  </p:clrMapOvr>
  <p:transition advClick="0" advTm="590">
    <p:fade/>
  </p:transition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5949640-FF6D-BDC6-C809-5271F0BE82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228844"/>
      </p:ext>
    </p:extLst>
  </p:cSld>
  <p:clrMapOvr>
    <a:masterClrMapping/>
  </p:clrMapOvr>
  <p:transition advClick="0" advTm="590">
    <p:fade/>
  </p:transition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4B3A346-AAEC-9656-255C-A47B6B694D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98896"/>
      </p:ext>
    </p:extLst>
  </p:cSld>
  <p:clrMapOvr>
    <a:masterClrMapping/>
  </p:clrMapOvr>
  <p:transition advClick="0" advTm="590">
    <p:fade/>
  </p:transition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4B8ADE6-EC70-A265-98C6-05BF6CE65E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044271"/>
      </p:ext>
    </p:extLst>
  </p:cSld>
  <p:clrMapOvr>
    <a:masterClrMapping/>
  </p:clrMapOvr>
  <p:transition advClick="0" advTm="590">
    <p:fade/>
  </p:transition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3AE9557-9A43-7F4C-817E-C43D5C1E95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905838"/>
      </p:ext>
    </p:extLst>
  </p:cSld>
  <p:clrMapOvr>
    <a:masterClrMapping/>
  </p:clrMapOvr>
  <p:transition advClick="0" advTm="590">
    <p:fade/>
  </p:transition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FB5823B-D8D0-C638-2123-573BF5B54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558517"/>
      </p:ext>
    </p:extLst>
  </p:cSld>
  <p:clrMapOvr>
    <a:masterClrMapping/>
  </p:clrMapOvr>
  <p:transition advClick="0" advTm="590">
    <p:fade/>
  </p:transition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ACF4F9A-D946-6FE4-B54B-B7624F6028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969517"/>
      </p:ext>
    </p:extLst>
  </p:cSld>
  <p:clrMapOvr>
    <a:masterClrMapping/>
  </p:clrMapOvr>
  <p:transition advClick="0" advTm="590">
    <p:fade/>
  </p:transition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525A023-0CE2-17CE-98B7-864C621E23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319623"/>
      </p:ext>
    </p:extLst>
  </p:cSld>
  <p:clrMapOvr>
    <a:masterClrMapping/>
  </p:clrMapOvr>
  <p:transition advClick="0" advTm="590">
    <p:fade/>
  </p:transition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6AD555E-4DD1-0343-905E-FD60D5019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436537"/>
      </p:ext>
    </p:extLst>
  </p:cSld>
  <p:clrMapOvr>
    <a:masterClrMapping/>
  </p:clrMapOvr>
  <p:transition advClick="0" advTm="590">
    <p:fade/>
  </p:transition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8B99118-B4FD-CE9F-69C7-03722F9480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851778"/>
      </p:ext>
    </p:extLst>
  </p:cSld>
  <p:clrMapOvr>
    <a:masterClrMapping/>
  </p:clrMapOvr>
  <p:transition advClick="0" advTm="590">
    <p:fade/>
  </p:transition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67BDA7B-A7FC-1BE3-6542-9BB04C9BC6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418125"/>
      </p:ext>
    </p:extLst>
  </p:cSld>
  <p:clrMapOvr>
    <a:masterClrMapping/>
  </p:clrMapOvr>
  <p:transition advClick="0" advTm="590">
    <p:fade/>
  </p:transition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4A6C9DC-A464-542C-76E1-3D11F225C4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514304"/>
      </p:ext>
    </p:extLst>
  </p:cSld>
  <p:clrMapOvr>
    <a:masterClrMapping/>
  </p:clrMapOvr>
  <p:transition advClick="0" advTm="590">
    <p:fade/>
  </p:transition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5F1409E-201D-52C5-B6C1-4446BA9710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599682"/>
      </p:ext>
    </p:extLst>
  </p:cSld>
  <p:clrMapOvr>
    <a:masterClrMapping/>
  </p:clrMapOvr>
  <p:transition advClick="0" advTm="590">
    <p:fade/>
  </p:transition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AA6756F-761F-D31A-57F2-708B7560D3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17415"/>
      </p:ext>
    </p:extLst>
  </p:cSld>
  <p:clrMapOvr>
    <a:masterClrMapping/>
  </p:clrMapOvr>
  <p:transition advClick="0" advTm="590">
    <p:fade/>
  </p:transition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C8E7243-D1C8-78B4-05D3-A8C9BBE9AC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597335"/>
      </p:ext>
    </p:extLst>
  </p:cSld>
  <p:clrMapOvr>
    <a:masterClrMapping/>
  </p:clrMapOvr>
  <p:transition advClick="0" advTm="590">
    <p:fade/>
  </p:transition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FFCBFA8-4ABB-2DF7-D3D9-A172EEA96C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103265"/>
      </p:ext>
    </p:extLst>
  </p:cSld>
  <p:clrMapOvr>
    <a:masterClrMapping/>
  </p:clrMapOvr>
  <p:transition advClick="0" advTm="590">
    <p:fade/>
  </p:transition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ECFABEE-7A7A-9A60-4E33-2D000BF6A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978588"/>
      </p:ext>
    </p:extLst>
  </p:cSld>
  <p:clrMapOvr>
    <a:masterClrMapping/>
  </p:clrMapOvr>
  <p:transition advClick="0" advTm="590">
    <p:fade/>
  </p:transition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C663634-69FB-5116-77BC-DF21D99225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451331"/>
      </p:ext>
    </p:extLst>
  </p:cSld>
  <p:clrMapOvr>
    <a:masterClrMapping/>
  </p:clrMapOvr>
  <p:transition advClick="0" advTm="590">
    <p:fade/>
  </p:transition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E937486-F288-A99D-8301-4213F4046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373758"/>
      </p:ext>
    </p:extLst>
  </p:cSld>
  <p:clrMapOvr>
    <a:masterClrMapping/>
  </p:clrMapOvr>
  <p:transition advClick="0" advTm="590">
    <p:fade/>
  </p:transition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798F65D-F233-9E53-9EEA-624EF9BB8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048469"/>
      </p:ext>
    </p:extLst>
  </p:cSld>
  <p:clrMapOvr>
    <a:masterClrMapping/>
  </p:clrMapOvr>
  <p:transition advClick="0" advTm="590">
    <p:fade/>
  </p:transition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9AAE224-2FF6-1CEF-4459-94808D7000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66494"/>
      </p:ext>
    </p:extLst>
  </p:cSld>
  <p:clrMapOvr>
    <a:masterClrMapping/>
  </p:clrMapOvr>
  <p:transition advClick="0" advTm="590">
    <p:fade/>
  </p:transition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916C7CE-6504-38C4-7E31-9BA5E737B5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400094"/>
      </p:ext>
    </p:extLst>
  </p:cSld>
  <p:clrMapOvr>
    <a:masterClrMapping/>
  </p:clrMapOvr>
  <p:transition advClick="0" advTm="590">
    <p:fade/>
  </p:transition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A1531F9-9706-EAFE-3FC3-7E1885E22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506715"/>
      </p:ext>
    </p:extLst>
  </p:cSld>
  <p:clrMapOvr>
    <a:masterClrMapping/>
  </p:clrMapOvr>
  <p:transition advClick="0" advTm="590">
    <p:fade/>
  </p:transition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620872C-9D03-8480-D889-2F9BC9F59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38034"/>
      </p:ext>
    </p:extLst>
  </p:cSld>
  <p:clrMapOvr>
    <a:masterClrMapping/>
  </p:clrMapOvr>
  <p:transition advClick="0" advTm="590">
    <p:fade/>
  </p:transition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DA172C9-36C3-480B-F180-5DBF8FD981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532818"/>
      </p:ext>
    </p:extLst>
  </p:cSld>
  <p:clrMapOvr>
    <a:masterClrMapping/>
  </p:clrMapOvr>
  <p:transition advClick="0" advTm="590">
    <p:fade/>
  </p:transition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B511097-A469-81E3-8A1E-7CBA66D647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371745"/>
      </p:ext>
    </p:extLst>
  </p:cSld>
  <p:clrMapOvr>
    <a:masterClrMapping/>
  </p:clrMapOvr>
  <p:transition advClick="0" advTm="590">
    <p:fade/>
  </p:transition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B5561EB-E333-1C2C-1F79-26C48707E7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039081"/>
      </p:ext>
    </p:extLst>
  </p:cSld>
  <p:clrMapOvr>
    <a:masterClrMapping/>
  </p:clrMapOvr>
  <p:transition advClick="0" advTm="590">
    <p:fade/>
  </p:transition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DC25ED9-2F5A-CC4C-C1D1-CC26E45ECB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4285"/>
      </p:ext>
    </p:extLst>
  </p:cSld>
  <p:clrMapOvr>
    <a:masterClrMapping/>
  </p:clrMapOvr>
  <p:transition advClick="0" advTm="590">
    <p:fade/>
  </p:transition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9CB8710-4D88-CBC7-DD8F-8D1C338C9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103618"/>
      </p:ext>
    </p:extLst>
  </p:cSld>
  <p:clrMapOvr>
    <a:masterClrMapping/>
  </p:clrMapOvr>
  <p:transition advClick="0" advTm="590">
    <p:fade/>
  </p:transition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015AF8D-EF10-66DB-50FC-23D1337DE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21323"/>
      </p:ext>
    </p:extLst>
  </p:cSld>
  <p:clrMapOvr>
    <a:masterClrMapping/>
  </p:clrMapOvr>
  <p:transition advClick="0" advTm="590">
    <p:fade/>
  </p:transition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AE26A92-2166-18F2-E146-E14297E28A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446932"/>
      </p:ext>
    </p:extLst>
  </p:cSld>
  <p:clrMapOvr>
    <a:masterClrMapping/>
  </p:clrMapOvr>
  <p:transition advClick="0" advTm="590">
    <p:fade/>
  </p:transition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81E341A-506E-CFF6-BC37-4DF25C2A30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13460"/>
      </p:ext>
    </p:extLst>
  </p:cSld>
  <p:clrMapOvr>
    <a:masterClrMapping/>
  </p:clrMapOvr>
  <p:transition advClick="0" advTm="590">
    <p:fade/>
  </p:transition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43EC9B2-9B46-BB92-0C7F-8988A38F39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070610"/>
      </p:ext>
    </p:extLst>
  </p:cSld>
  <p:clrMapOvr>
    <a:masterClrMapping/>
  </p:clrMapOvr>
  <p:transition advClick="0" advTm="590">
    <p:fade/>
  </p:transition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B72E825-2DBF-F061-0D0F-27AE0EF3E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94062"/>
      </p:ext>
    </p:extLst>
  </p:cSld>
  <p:clrMapOvr>
    <a:masterClrMapping/>
  </p:clrMapOvr>
  <p:transition advClick="0" advTm="590">
    <p:fade/>
  </p:transition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4F39A06-9BC2-2117-F966-43BDBFDA0D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193541"/>
      </p:ext>
    </p:extLst>
  </p:cSld>
  <p:clrMapOvr>
    <a:masterClrMapping/>
  </p:clrMapOvr>
  <p:transition advClick="0" advTm="590">
    <p:fade/>
  </p:transition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FB7E1E1-407C-6BD2-BED8-0F0D55515B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965629"/>
      </p:ext>
    </p:extLst>
  </p:cSld>
  <p:clrMapOvr>
    <a:masterClrMapping/>
  </p:clrMapOvr>
  <p:transition advClick="0" advTm="590">
    <p:fade/>
  </p:transition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29B1652-ABD7-BEF6-1DE7-17EE4F108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483462"/>
      </p:ext>
    </p:extLst>
  </p:cSld>
  <p:clrMapOvr>
    <a:masterClrMapping/>
  </p:clrMapOvr>
  <p:transition advClick="0" advTm="590">
    <p:fade/>
  </p:transition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1499ACD-1148-0D1A-5BEF-B29B273980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794597"/>
      </p:ext>
    </p:extLst>
  </p:cSld>
  <p:clrMapOvr>
    <a:masterClrMapping/>
  </p:clrMapOvr>
  <p:transition advClick="0" advTm="590">
    <p:fade/>
  </p:transition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EE5667F-7B07-8C78-CF38-BD831BE60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686328"/>
      </p:ext>
    </p:extLst>
  </p:cSld>
  <p:clrMapOvr>
    <a:masterClrMapping/>
  </p:clrMapOvr>
  <p:transition advClick="0" advTm="590">
    <p:fade/>
  </p:transition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E92172C-6DCD-5A8F-7780-9FF53A750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20954"/>
      </p:ext>
    </p:extLst>
  </p:cSld>
  <p:clrMapOvr>
    <a:masterClrMapping/>
  </p:clrMapOvr>
  <p:transition advClick="0" advTm="590">
    <p:fade/>
  </p:transition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4331E22-992F-C8B4-8CC8-215BD317FA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009153"/>
      </p:ext>
    </p:extLst>
  </p:cSld>
  <p:clrMapOvr>
    <a:masterClrMapping/>
  </p:clrMapOvr>
  <p:transition advClick="0" advTm="590">
    <p:fade/>
  </p:transition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908535C-17E6-3974-2929-209D1B3A7B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955649"/>
      </p:ext>
    </p:extLst>
  </p:cSld>
  <p:clrMapOvr>
    <a:masterClrMapping/>
  </p:clrMapOvr>
  <p:transition advClick="0" advTm="590">
    <p:fade/>
  </p:transition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2608AD7-7556-BF40-90FC-85F86907D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21268"/>
      </p:ext>
    </p:extLst>
  </p:cSld>
  <p:clrMapOvr>
    <a:masterClrMapping/>
  </p:clrMapOvr>
  <p:transition advClick="0" advTm="590">
    <p:fade/>
  </p:transition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E47740A-83EA-5CAB-B720-4C8CABBA8B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757874"/>
      </p:ext>
    </p:extLst>
  </p:cSld>
  <p:clrMapOvr>
    <a:masterClrMapping/>
  </p:clrMapOvr>
  <p:transition advClick="0" advTm="590">
    <p:fade/>
  </p:transition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FA1C5C0-CA7A-68C1-BB80-3C6B1042B2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002036"/>
      </p:ext>
    </p:extLst>
  </p:cSld>
  <p:clrMapOvr>
    <a:masterClrMapping/>
  </p:clrMapOvr>
  <p:transition advClick="0" advTm="590">
    <p:fade/>
  </p:transition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8BE946F-6FA3-1379-B7EF-A1C5507087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465573"/>
      </p:ext>
    </p:extLst>
  </p:cSld>
  <p:clrMapOvr>
    <a:masterClrMapping/>
  </p:clrMapOvr>
  <p:transition advClick="0" advTm="590">
    <p:fade/>
  </p:transition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C7EC049-0DC7-ED48-D79E-818AA91978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51458"/>
      </p:ext>
    </p:extLst>
  </p:cSld>
  <p:clrMapOvr>
    <a:masterClrMapping/>
  </p:clrMapOvr>
  <p:transition advClick="0" advTm="590">
    <p:fade/>
  </p:transition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4439511-B5DF-43F6-0766-A313581E5A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157072"/>
      </p:ext>
    </p:extLst>
  </p:cSld>
  <p:clrMapOvr>
    <a:masterClrMapping/>
  </p:clrMapOvr>
  <p:transition advClick="0" advTm="590">
    <p:fade/>
  </p:transition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BA9AF43-9714-4863-B3DC-124A10CC33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624030"/>
      </p:ext>
    </p:extLst>
  </p:cSld>
  <p:clrMapOvr>
    <a:masterClrMapping/>
  </p:clrMapOvr>
  <p:transition advClick="0" advTm="590">
    <p:fade/>
  </p:transition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BA18D914-76D5-8102-5442-78BB45970C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798865"/>
      </p:ext>
    </p:extLst>
  </p:cSld>
  <p:clrMapOvr>
    <a:masterClrMapping/>
  </p:clrMapOvr>
  <p:transition advClick="0" advTm="590">
    <p:fade/>
  </p:transition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00BBED1-4F10-9150-26E7-4FAB6C36F2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705922"/>
      </p:ext>
    </p:extLst>
  </p:cSld>
  <p:clrMapOvr>
    <a:masterClrMapping/>
  </p:clrMapOvr>
  <p:transition advClick="0" advTm="590">
    <p:fade/>
  </p:transition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C001DE1-F5C3-28F2-3D96-0E8455331E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457566"/>
      </p:ext>
    </p:extLst>
  </p:cSld>
  <p:clrMapOvr>
    <a:masterClrMapping/>
  </p:clrMapOvr>
  <p:transition advClick="0" advTm="590">
    <p:fade/>
  </p:transition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3A93508-9D40-99AE-5294-DC97CBC3A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08128"/>
      </p:ext>
    </p:extLst>
  </p:cSld>
  <p:clrMapOvr>
    <a:masterClrMapping/>
  </p:clrMapOvr>
  <p:transition advClick="0" advTm="590">
    <p:fade/>
  </p:transition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9280FF7-8703-6C60-7E2B-01F3B2CCD9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755911"/>
      </p:ext>
    </p:extLst>
  </p:cSld>
  <p:clrMapOvr>
    <a:masterClrMapping/>
  </p:clrMapOvr>
  <p:transition advClick="0" advTm="590">
    <p:fade/>
  </p:transition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0DF359F-A33E-8C7C-8611-A482C455E3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800027"/>
      </p:ext>
    </p:extLst>
  </p:cSld>
  <p:clrMapOvr>
    <a:masterClrMapping/>
  </p:clrMapOvr>
  <p:transition advClick="0" advTm="590">
    <p:fade/>
  </p:transition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49069F3-8EE6-1420-EB59-550336838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919066"/>
      </p:ext>
    </p:extLst>
  </p:cSld>
  <p:clrMapOvr>
    <a:masterClrMapping/>
  </p:clrMapOvr>
  <p:transition advClick="0" advTm="590">
    <p:fade/>
  </p:transition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0C9F1C9-9456-D3B4-0C7E-763C344E2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545378"/>
      </p:ext>
    </p:extLst>
  </p:cSld>
  <p:clrMapOvr>
    <a:masterClrMapping/>
  </p:clrMapOvr>
  <p:transition advClick="0" advTm="590">
    <p:fade/>
  </p:transition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AB85EA3-3734-87B6-6C58-FB13556FAF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168335"/>
      </p:ext>
    </p:extLst>
  </p:cSld>
  <p:clrMapOvr>
    <a:masterClrMapping/>
  </p:clrMapOvr>
  <p:transition advClick="0" advTm="590">
    <p:fade/>
  </p:transition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789C689-F4FF-C70B-FB19-087594E0A6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339481"/>
      </p:ext>
    </p:extLst>
  </p:cSld>
  <p:clrMapOvr>
    <a:masterClrMapping/>
  </p:clrMapOvr>
  <p:transition advClick="0" advTm="590">
    <p:fade/>
  </p:transition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978BC48-5C96-22B4-61CE-01998CF0A1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682424"/>
      </p:ext>
    </p:extLst>
  </p:cSld>
  <p:clrMapOvr>
    <a:masterClrMapping/>
  </p:clrMapOvr>
  <p:transition advClick="0" advTm="590">
    <p:fade/>
  </p:transition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F90DE91-3772-BB09-787F-9EF28A61D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482934"/>
      </p:ext>
    </p:extLst>
  </p:cSld>
  <p:clrMapOvr>
    <a:masterClrMapping/>
  </p:clrMapOvr>
  <p:transition advClick="0" advTm="590">
    <p:fade/>
  </p:transition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27C54AD2-961C-AF85-E504-DA91B3200A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61319"/>
      </p:ext>
    </p:extLst>
  </p:cSld>
  <p:clrMapOvr>
    <a:masterClrMapping/>
  </p:clrMapOvr>
  <p:transition advClick="0" advTm="590">
    <p:fade/>
  </p:transition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7C01DCD-3FF9-0760-E8EF-46CFCD07B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045783"/>
      </p:ext>
    </p:extLst>
  </p:cSld>
  <p:clrMapOvr>
    <a:masterClrMapping/>
  </p:clrMapOvr>
  <p:transition advClick="0" advTm="590">
    <p:fade/>
  </p:transition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B089CEB-4AE4-31E2-20D4-AD7C9265F1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762095"/>
      </p:ext>
    </p:extLst>
  </p:cSld>
  <p:clrMapOvr>
    <a:masterClrMapping/>
  </p:clrMapOvr>
  <p:transition advClick="0" advTm="590">
    <p:fade/>
  </p:transition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A908133-BE32-DB4D-3836-4D3321E26D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290603"/>
      </p:ext>
    </p:extLst>
  </p:cSld>
  <p:clrMapOvr>
    <a:masterClrMapping/>
  </p:clrMapOvr>
  <p:transition advClick="0" advTm="590">
    <p:fade/>
  </p:transition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C64D3F6-A242-4100-CA42-37A74F5A31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662469"/>
      </p:ext>
    </p:extLst>
  </p:cSld>
  <p:clrMapOvr>
    <a:masterClrMapping/>
  </p:clrMapOvr>
  <p:transition advClick="0" advTm="590">
    <p:fade/>
  </p:transition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F48B8A2-E83D-FD79-0452-BE649C3D4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240818"/>
      </p:ext>
    </p:extLst>
  </p:cSld>
  <p:clrMapOvr>
    <a:masterClrMapping/>
  </p:clrMapOvr>
  <p:transition advClick="0" advTm="590">
    <p:fade/>
  </p:transition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581B764-CE5B-F06D-81C4-55FC2E6E13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290249"/>
      </p:ext>
    </p:extLst>
  </p:cSld>
  <p:clrMapOvr>
    <a:masterClrMapping/>
  </p:clrMapOvr>
  <p:transition advClick="0" advTm="590">
    <p:fade/>
  </p:transition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8AFD1F6-FB86-8C43-94C9-CA57855CC9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357263"/>
      </p:ext>
    </p:extLst>
  </p:cSld>
  <p:clrMapOvr>
    <a:masterClrMapping/>
  </p:clrMapOvr>
  <p:transition advClick="0" advTm="590">
    <p:fade/>
  </p:transition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677E79A-A8F1-7554-2CDC-A541621CA2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067803"/>
      </p:ext>
    </p:extLst>
  </p:cSld>
  <p:clrMapOvr>
    <a:masterClrMapping/>
  </p:clrMapOvr>
  <p:transition advClick="0" advTm="590">
    <p:fade/>
  </p:transition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943A09F-8F46-9DA6-E000-C5148D2450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79006"/>
      </p:ext>
    </p:extLst>
  </p:cSld>
  <p:clrMapOvr>
    <a:masterClrMapping/>
  </p:clrMapOvr>
  <p:transition advClick="0" advTm="590">
    <p:fade/>
  </p:transition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AEB8C483-05E3-1CFF-47F1-D8F6C8E265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449391"/>
      </p:ext>
    </p:extLst>
  </p:cSld>
  <p:clrMapOvr>
    <a:masterClrMapping/>
  </p:clrMapOvr>
  <p:transition advClick="0" advTm="590">
    <p:fade/>
  </p:transition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9E5AC4C-AC19-EF1A-86A9-E75F848B2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101158"/>
      </p:ext>
    </p:extLst>
  </p:cSld>
  <p:clrMapOvr>
    <a:masterClrMapping/>
  </p:clrMapOvr>
  <p:transition advClick="0" advTm="590">
    <p:fade/>
  </p:transition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C39E210A-2E62-010A-9814-F54D9011D6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823931"/>
      </p:ext>
    </p:extLst>
  </p:cSld>
  <p:clrMapOvr>
    <a:masterClrMapping/>
  </p:clrMapOvr>
  <p:transition advClick="0" advTm="590">
    <p:fade/>
  </p:transition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DAD79E3-B20D-EBB5-D8EB-E5C4467CA1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124517"/>
      </p:ext>
    </p:extLst>
  </p:cSld>
  <p:clrMapOvr>
    <a:masterClrMapping/>
  </p:clrMapOvr>
  <p:transition advClick="0" advTm="590">
    <p:fade/>
  </p:transition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31875A2-180C-63A8-D3B7-0FF7EAE705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649111"/>
      </p:ext>
    </p:extLst>
  </p:cSld>
  <p:clrMapOvr>
    <a:masterClrMapping/>
  </p:clrMapOvr>
  <p:transition advClick="0" advTm="590">
    <p:fade/>
  </p:transition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4935550E-E73A-AA64-27B5-CCFE3B3C5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33812"/>
      </p:ext>
    </p:extLst>
  </p:cSld>
  <p:clrMapOvr>
    <a:masterClrMapping/>
  </p:clrMapOvr>
  <p:transition advClick="0" advTm="590">
    <p:fade/>
  </p:transition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1A5B36E0-34AF-F132-FFD4-B4A18DAFAF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960062"/>
      </p:ext>
    </p:extLst>
  </p:cSld>
  <p:clrMapOvr>
    <a:masterClrMapping/>
  </p:clrMapOvr>
  <p:transition advClick="0" advTm="590">
    <p:fade/>
  </p:transition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F84A160-7189-1541-1915-945F47E455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1969"/>
      </p:ext>
    </p:extLst>
  </p:cSld>
  <p:clrMapOvr>
    <a:masterClrMapping/>
  </p:clrMapOvr>
  <p:transition advClick="0" advTm="590">
    <p:fade/>
  </p:transition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CAAC262-AE5C-E6F8-0DD5-17597F1A91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948336"/>
      </p:ext>
    </p:extLst>
  </p:cSld>
  <p:clrMapOvr>
    <a:masterClrMapping/>
  </p:clrMapOvr>
  <p:transition advClick="0" advTm="590">
    <p:fade/>
  </p:transition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C6F1510-D15C-FB55-A1D0-045A7B2DD8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220034"/>
      </p:ext>
    </p:extLst>
  </p:cSld>
  <p:clrMapOvr>
    <a:masterClrMapping/>
  </p:clrMapOvr>
  <p:transition advClick="0" advTm="590">
    <p:fade/>
  </p:transition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93618C5-CE4D-997F-6ED1-77005F9D8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773218"/>
      </p:ext>
    </p:extLst>
  </p:cSld>
  <p:clrMapOvr>
    <a:masterClrMapping/>
  </p:clrMapOvr>
  <p:transition advClick="0" advTm="590">
    <p:fade/>
  </p:transition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AE8991C-0CE6-D6CF-6283-D2FF23CEA9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039019"/>
      </p:ext>
    </p:extLst>
  </p:cSld>
  <p:clrMapOvr>
    <a:masterClrMapping/>
  </p:clrMapOvr>
  <p:transition advClick="0" advTm="590">
    <p:fade/>
  </p:transition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D33DDC9-5684-600D-68B9-EAA12781B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865597"/>
      </p:ext>
    </p:extLst>
  </p:cSld>
  <p:clrMapOvr>
    <a:masterClrMapping/>
  </p:clrMapOvr>
  <p:transition advClick="0" advTm="590">
    <p:fade/>
  </p:transition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D6FB91E-781E-6B0B-B538-F35A6B840E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01639"/>
      </p:ext>
    </p:extLst>
  </p:cSld>
  <p:clrMapOvr>
    <a:masterClrMapping/>
  </p:clrMapOvr>
  <p:transition advClick="0" advTm="590">
    <p:fade/>
  </p:transition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AB6A497-9896-7074-61CF-12E59A1C2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029710"/>
      </p:ext>
    </p:extLst>
  </p:cSld>
  <p:clrMapOvr>
    <a:masterClrMapping/>
  </p:clrMapOvr>
  <p:transition advClick="0" advTm="590">
    <p:fade/>
  </p:transition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3F7E898-FC3D-46E1-B308-5043E363FA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31194"/>
      </p:ext>
    </p:extLst>
  </p:cSld>
  <p:clrMapOvr>
    <a:masterClrMapping/>
  </p:clrMapOvr>
  <p:transition advClick="0" advTm="590">
    <p:fade/>
  </p:transition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D102AA5-BE83-ED6D-016C-BF057B56F1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565679"/>
      </p:ext>
    </p:extLst>
  </p:cSld>
  <p:clrMapOvr>
    <a:masterClrMapping/>
  </p:clrMapOvr>
  <p:transition advClick="0" advTm="590">
    <p:fade/>
  </p:transition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39F2689-FE86-C16C-7DDF-0347B83733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11291"/>
      </p:ext>
    </p:extLst>
  </p:cSld>
  <p:clrMapOvr>
    <a:masterClrMapping/>
  </p:clrMapOvr>
  <p:transition advClick="0" advTm="590">
    <p:fade/>
  </p:transition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0FC2414-C9C2-DD84-2C4B-399C51F704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431146"/>
      </p:ext>
    </p:extLst>
  </p:cSld>
  <p:clrMapOvr>
    <a:masterClrMapping/>
  </p:clrMapOvr>
  <p:transition advClick="0" advTm="590">
    <p:fade/>
  </p:transition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8E754DBE-D431-B00B-AB03-DD2E6BB67C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295730"/>
      </p:ext>
    </p:extLst>
  </p:cSld>
  <p:clrMapOvr>
    <a:masterClrMapping/>
  </p:clrMapOvr>
  <p:transition advClick="0" advTm="590">
    <p:fade/>
  </p:transition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A16AD46-03C3-47FA-F08D-87B6C765A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680438"/>
      </p:ext>
    </p:extLst>
  </p:cSld>
  <p:clrMapOvr>
    <a:masterClrMapping/>
  </p:clrMapOvr>
  <p:transition advClick="0" advTm="590">
    <p:fade/>
  </p:transition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30A03C9-1230-0FC6-1C58-B6EA6BD6E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367014"/>
      </p:ext>
    </p:extLst>
  </p:cSld>
  <p:clrMapOvr>
    <a:masterClrMapping/>
  </p:clrMapOvr>
  <p:transition advClick="0" advTm="590">
    <p:fade/>
  </p:transition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FCD55F6-0F5B-D5B7-5B01-CF09C6B564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333180"/>
      </p:ext>
    </p:extLst>
  </p:cSld>
  <p:clrMapOvr>
    <a:masterClrMapping/>
  </p:clrMapOvr>
  <p:transition advClick="0" advTm="590">
    <p:fade/>
  </p:transition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9F0FBCA9-51AC-DC01-B6F3-99F27F757C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865853"/>
      </p:ext>
    </p:extLst>
  </p:cSld>
  <p:clrMapOvr>
    <a:masterClrMapping/>
  </p:clrMapOvr>
  <p:transition advClick="0" advTm="590">
    <p:fade/>
  </p:transition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B7781EC-D29C-112D-72EB-ACD8FAD825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310" y="1079500"/>
            <a:ext cx="320276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406033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Bildschirmpräsentation (4:3)</PresentationFormat>
  <Paragraphs>0</Paragraphs>
  <Slides>330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330</vt:i4>
      </vt:variant>
    </vt:vector>
  </HeadingPairs>
  <TitlesOfParts>
    <vt:vector size="333" baseType="lpstr">
      <vt:lpstr>Arial</vt:lpstr>
      <vt:lpstr>Calibri</vt:lpstr>
      <vt:lpstr>Office-Design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KZO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Peter Gallin</dc:creator>
  <cp:lastModifiedBy>Peter Gallin</cp:lastModifiedBy>
  <cp:revision>202</cp:revision>
  <dcterms:created xsi:type="dcterms:W3CDTF">2015-05-18T08:16:33Z</dcterms:created>
  <dcterms:modified xsi:type="dcterms:W3CDTF">2026-09-27T21:45:20Z</dcterms:modified>
</cp:coreProperties>
</file>