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A18F7-5082-EF20-9A75-3AE0714FAA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B1B7F86-0D45-8D75-BE04-1A61FC831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7E7FE9-AC39-D719-B6E0-84D6B519D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7D7A-D576-4AAF-81D3-708E5D294815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82FE48-770B-2039-3415-0E5829377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7E5875-86A6-6A5E-EB69-156CE1579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A7F7-1552-4891-AE5D-839549F7BC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753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CCCFC3-0A79-B490-2BB3-89387E972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9FB9826-0D40-898E-70F5-F125CCB89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7A5592-CBD1-81BF-4E80-55B83DEEF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7D7A-D576-4AAF-81D3-708E5D294815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0B41C9-FED1-8D94-3BA3-44F95B0BC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8294CC-1632-A341-9A6F-AD107840B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A7F7-1552-4891-AE5D-839549F7BC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6955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B620698-D3C6-D20F-C8AF-A2FB48ABA3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C5CB114-24BB-353F-2CD3-15CA1D6D7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B6828C6-3234-811A-3A0B-06D0C361E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7D7A-D576-4AAF-81D3-708E5D294815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DC39AA-AE2A-9F68-FC76-3C5366FC2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6AE88A-B6E4-40DE-5881-D6A273E09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A7F7-1552-4891-AE5D-839549F7BC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376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D0E61B-F577-4FE8-DA6E-4E57C049D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5F40666-CF2C-5E26-6F5F-F8608642C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35F52B-9A04-A958-333E-A313B3C38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7D7A-D576-4AAF-81D3-708E5D294815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CAEEF1-61F6-3851-7281-0D403F788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D2E5F7-CFDE-6407-5D6A-D385707A6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A7F7-1552-4891-AE5D-839549F7BC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803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0465C1-A04C-7150-0F34-6DA3C61A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72154B-D6AD-EB29-98F1-4E698268D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F1CBAB-FDFF-A25C-DD09-8F55BC14D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7D7A-D576-4AAF-81D3-708E5D294815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AD9391-8D27-BD69-B38C-88A5E913C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25D297-4960-2F17-F827-976DB26FF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A7F7-1552-4891-AE5D-839549F7BC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9398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9CFD0C-7E1B-2EC3-B7F8-8F0D68470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D019E1-26EC-EA65-CABF-5A4458A272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59DCF97-A397-B6C7-D61D-F913D74B28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116644E-54E5-2DF0-742C-F20448B99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7D7A-D576-4AAF-81D3-708E5D294815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C6A6570-95BC-3ADC-6C4D-DA7277F6F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086A81-FE64-F37D-C464-59EF1647A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A7F7-1552-4891-AE5D-839549F7BC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9545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0A6B41-03BB-24A0-FB7E-606DB823B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DA35F52-1AF8-3BE9-EBA2-9557AA34A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43F79A1-589C-53D4-B0D0-22C0668CA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32C3027-7DC2-2EF5-7205-F64AE9471A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DBA3A0E-4DC7-C88A-88EA-6069E4C03D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DFBCD9A-FF8A-EE8C-1969-A982918D8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7D7A-D576-4AAF-81D3-708E5D294815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967DD1E-8CE7-2D27-268E-0A4794EA5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825B77F-540A-0283-AF96-CE13E63F5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A7F7-1552-4891-AE5D-839549F7BC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4582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0F94C-0B86-0B57-F068-0536AF2C6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5BBDBC4-84A1-1B0A-E1B8-E59698DE8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7D7A-D576-4AAF-81D3-708E5D294815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4C0B2B5-D3A0-1129-796E-2AC50C922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329C825-8211-B2C8-13F9-07405042D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A7F7-1552-4891-AE5D-839549F7BC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0598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24D44EA-E3EF-5E87-1F2C-8A83F50D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7D7A-D576-4AAF-81D3-708E5D294815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5052BED-466E-B604-42A6-E27D75838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54B313-4393-6269-B1F2-EFE399671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A7F7-1552-4891-AE5D-839549F7BC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0731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754EDB-CB2C-2114-44D5-606E0A7B7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F9CA5D-5381-E810-348B-BD72D8ECC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C340E8-9131-8005-3A3B-DA408C46F3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4EDA30-F352-E12D-C5F1-DEE1D1BEB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7D7A-D576-4AAF-81D3-708E5D294815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5A868AE-6E08-F824-4A79-027F68F55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7282CA-A21B-5532-5C9A-8D2D8DF6F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A7F7-1552-4891-AE5D-839549F7BC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4568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2E28AF-0A68-A019-D0CE-02CE91F57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4F90706-D9A5-2D5F-E732-430C987ABC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2EAC6F-5B70-D6F8-5A1E-19A577067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4D14D40-4EE4-8A39-45F0-41BC94955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A7D7A-D576-4AAF-81D3-708E5D294815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C5188B-F0A7-D39D-690A-920062067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868E17-E2AA-14D8-4850-57E1B7F6A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A7F7-1552-4891-AE5D-839549F7BC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139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AAE8BB7-4DAC-A3F7-956C-01791629A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C73DE1-5CC1-61F8-43B6-A167D0411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0C6673-D4D1-5752-6E4B-CC478E402A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7A7D7A-D576-4AAF-81D3-708E5D294815}" type="datetimeFigureOut">
              <a:rPr lang="de-DE" smtClean="0"/>
              <a:t>22.09.2025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869826-F956-EA1F-B8A2-77F4E4CA50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631FA2-AE19-B319-917B-9EBA44B45A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03A7F7-1552-4891-AE5D-839549F7BC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68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eb.arbeitsagentur.de/portal/terminvereinbarung/pc/jobcenter/anliegenauswahl?dstNr=82304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arbeitsagentur.de/arbeitslos-arbeit-finden/buergergeld/buergergeld-beantrag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45EBAA-60D3-8817-B094-A2448EE8A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022" y="979198"/>
            <a:ext cx="9227977" cy="477837"/>
          </a:xfrm>
        </p:spPr>
        <p:txBody>
          <a:bodyPr>
            <a:normAutofit/>
          </a:bodyPr>
          <a:lstStyle/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Organisation Jobcenter Dachau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59DFDC68-EECB-247B-97F3-D6FDCA0C40F2}"/>
              </a:ext>
            </a:extLst>
          </p:cNvPr>
          <p:cNvSpPr/>
          <p:nvPr/>
        </p:nvSpPr>
        <p:spPr>
          <a:xfrm>
            <a:off x="4565779" y="1725335"/>
            <a:ext cx="3060441" cy="36933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Geschäftsführung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0A90434-A14E-D8F2-025C-02BB71503282}"/>
              </a:ext>
            </a:extLst>
          </p:cNvPr>
          <p:cNvSpPr/>
          <p:nvPr/>
        </p:nvSpPr>
        <p:spPr>
          <a:xfrm>
            <a:off x="1472680" y="3806890"/>
            <a:ext cx="3060441" cy="1420931"/>
          </a:xfrm>
          <a:prstGeom prst="rect">
            <a:avLst/>
          </a:prstGeom>
          <a:solidFill>
            <a:srgbClr val="FF0000">
              <a:alpha val="5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 dirty="0">
              <a:solidFill>
                <a:schemeClr val="tx1"/>
              </a:solidFill>
            </a:endParaRPr>
          </a:p>
          <a:p>
            <a:pPr algn="ctr"/>
            <a:r>
              <a:rPr lang="de-DE" dirty="0">
                <a:solidFill>
                  <a:schemeClr val="tx1"/>
                </a:solidFill>
              </a:rPr>
              <a:t>Arbeitsvermittlung 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mit 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Fallmanagement und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Arbeitgeberservice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D2B4F66D-8326-0E74-F032-AED0931C7164}"/>
              </a:ext>
            </a:extLst>
          </p:cNvPr>
          <p:cNvSpPr/>
          <p:nvPr/>
        </p:nvSpPr>
        <p:spPr>
          <a:xfrm>
            <a:off x="690465" y="2397686"/>
            <a:ext cx="10590245" cy="122207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Eingangszone</a:t>
            </a:r>
            <a:r>
              <a:rPr lang="de-DE" dirty="0">
                <a:solidFill>
                  <a:schemeClr val="tx1"/>
                </a:solidFill>
              </a:rPr>
              <a:t> – für alle </a:t>
            </a:r>
            <a:r>
              <a:rPr lang="de-DE" u="sng" dirty="0">
                <a:solidFill>
                  <a:schemeClr val="tx1"/>
                </a:solidFill>
              </a:rPr>
              <a:t>persönlichen</a:t>
            </a:r>
            <a:r>
              <a:rPr lang="de-DE" dirty="0">
                <a:solidFill>
                  <a:schemeClr val="tx1"/>
                </a:solidFill>
              </a:rPr>
              <a:t> Anfragen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um Wartezeit zu vermeiden können Sie einen Termin buchen</a:t>
            </a:r>
          </a:p>
          <a:p>
            <a:pPr algn="ctr"/>
            <a:endParaRPr lang="de-DE" sz="800" dirty="0">
              <a:solidFill>
                <a:schemeClr val="tx1"/>
              </a:solidFill>
              <a:hlinkClick r:id="rId2"/>
            </a:endParaRPr>
          </a:p>
          <a:p>
            <a:pPr algn="ctr"/>
            <a:r>
              <a:rPr lang="de-DE" dirty="0">
                <a:solidFill>
                  <a:schemeClr val="tx1"/>
                </a:solidFill>
                <a:hlinkClick r:id="rId2"/>
              </a:rPr>
              <a:t>https://web.arbeitsagentur.de/portal/terminvereinbarung/pc/jobcenter/anliegenauswahl?dstNr=82304</a:t>
            </a:r>
            <a:r>
              <a:rPr lang="de-DE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04216C0F-FDCF-C291-57F5-E610E96BE29C}"/>
              </a:ext>
            </a:extLst>
          </p:cNvPr>
          <p:cNvSpPr/>
          <p:nvPr/>
        </p:nvSpPr>
        <p:spPr>
          <a:xfrm>
            <a:off x="7523583" y="3806890"/>
            <a:ext cx="3060441" cy="1420932"/>
          </a:xfrm>
          <a:prstGeom prst="rect">
            <a:avLst/>
          </a:prstGeom>
          <a:solidFill>
            <a:schemeClr val="accent1">
              <a:lumMod val="20000"/>
              <a:lumOff val="80000"/>
              <a:alpha val="4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 dirty="0">
              <a:solidFill>
                <a:schemeClr val="tx1"/>
              </a:solidFill>
            </a:endParaRPr>
          </a:p>
          <a:p>
            <a:pPr algn="ctr"/>
            <a:r>
              <a:rPr lang="de-DE" dirty="0">
                <a:solidFill>
                  <a:schemeClr val="tx1"/>
                </a:solidFill>
              </a:rPr>
              <a:t>Leistungsgewährung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mit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Bildungs- und Teilhabe für Kinder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pic>
        <p:nvPicPr>
          <p:cNvPr id="13" name="Bild 1" descr="Logo_Jobcenter_Dachau">
            <a:extLst>
              <a:ext uri="{FF2B5EF4-FFF2-40B4-BE49-F238E27FC236}">
                <a16:creationId xmlns:a16="http://schemas.microsoft.com/office/drawing/2014/main" id="{8217C1C2-DEBE-B25C-B51A-8D787641D8D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56440" y="339614"/>
            <a:ext cx="2440940" cy="556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D7852F2E-97CA-0115-47F7-543BD2E9A1D8}"/>
              </a:ext>
            </a:extLst>
          </p:cNvPr>
          <p:cNvSpPr txBox="1"/>
          <p:nvPr/>
        </p:nvSpPr>
        <p:spPr>
          <a:xfrm>
            <a:off x="1472680" y="5414947"/>
            <a:ext cx="92466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Weitere Informationen unter </a:t>
            </a:r>
          </a:p>
          <a:p>
            <a:pPr algn="ctr"/>
            <a:r>
              <a:rPr lang="de-DE" dirty="0">
                <a:hlinkClick r:id="rId4"/>
              </a:rPr>
              <a:t>https://www.arbeitsagentur.de/arbeitslos-arbeit-finden/buergergeld/buergergeld-beantragen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2600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Breitbild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Organisation Jobcenter Dachau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Schadl Peter</dc:creator>
  <cp:lastModifiedBy>Schadl Peter</cp:lastModifiedBy>
  <cp:revision>3</cp:revision>
  <dcterms:created xsi:type="dcterms:W3CDTF">2025-09-15T14:26:01Z</dcterms:created>
  <dcterms:modified xsi:type="dcterms:W3CDTF">2025-09-22T11:06:17Z</dcterms:modified>
</cp:coreProperties>
</file>