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4" r:id="rId1"/>
  </p:sldMasterIdLst>
  <p:notesMasterIdLst>
    <p:notesMasterId r:id="rId10"/>
  </p:notesMasterIdLst>
  <p:handoutMasterIdLst>
    <p:handoutMasterId r:id="rId11"/>
  </p:handoutMasterIdLst>
  <p:sldIdLst>
    <p:sldId id="257" r:id="rId2"/>
    <p:sldId id="258" r:id="rId3"/>
    <p:sldId id="266" r:id="rId4"/>
    <p:sldId id="260" r:id="rId5"/>
    <p:sldId id="261" r:id="rId6"/>
    <p:sldId id="262" r:id="rId7"/>
    <p:sldId id="263" r:id="rId8"/>
    <p:sldId id="267" r:id="rId9"/>
  </p:sldIdLst>
  <p:sldSz cx="1218882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orient="horz" pos="945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192">
          <p15:clr>
            <a:srgbClr val="A4A3A4"/>
          </p15:clr>
        </p15:guide>
        <p15:guide id="5" orient="horz" pos="1072">
          <p15:clr>
            <a:srgbClr val="A4A3A4"/>
          </p15:clr>
        </p15:guide>
        <p15:guide id="6" pos="3839">
          <p15:clr>
            <a:srgbClr val="A4A3A4"/>
          </p15:clr>
        </p15:guide>
        <p15:guide id="7" pos="704">
          <p15:clr>
            <a:srgbClr val="A4A3A4"/>
          </p15:clr>
        </p15:guide>
        <p15:guide id="8" pos="710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40B5D2-1658-4C7E-8B70-6237176DAD6C}" v="373" dt="2025-01-20T16:57:21.285"/>
  </p1510:revLst>
</p1510:revInfo>
</file>

<file path=ppt/tableStyles.xml><?xml version="1.0" encoding="utf-8"?>
<a:tblStyleLst xmlns:a="http://schemas.openxmlformats.org/drawingml/2006/main" def="{BDBED569-4797-4DF1-A0F4-6AAB3CD982D8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6182" autoAdjust="0"/>
  </p:normalViewPr>
  <p:slideViewPr>
    <p:cSldViewPr showGuides="1">
      <p:cViewPr>
        <p:scale>
          <a:sx n="90" d="100"/>
          <a:sy n="90" d="100"/>
        </p:scale>
        <p:origin x="-322" y="-19"/>
      </p:cViewPr>
      <p:guideLst>
        <p:guide orient="horz" pos="2160"/>
        <p:guide orient="horz" pos="945"/>
        <p:guide orient="horz" pos="3888"/>
        <p:guide orient="horz" pos="192"/>
        <p:guide orient="horz" pos="1072"/>
        <p:guide pos="3839"/>
        <p:guide pos="704"/>
        <p:guide pos="7102"/>
      </p:guideLst>
    </p:cSldViewPr>
  </p:slideViewPr>
  <p:outlineViewPr>
    <p:cViewPr>
      <p:scale>
        <a:sx n="33" d="100"/>
        <a:sy n="33" d="100"/>
      </p:scale>
      <p:origin x="0" y="-2886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69" d="100"/>
          <a:sy n="69" d="100"/>
        </p:scale>
        <p:origin x="4134" y="6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Ελένη Μπόκου" userId="93bfef4beafe6069" providerId="LiveId" clId="{3740B5D2-1658-4C7E-8B70-6237176DAD6C}"/>
    <pc:docChg chg="undo custSel addSld delSld modSld modMainMaster">
      <pc:chgData name="Ελένη Μπόκου" userId="93bfef4beafe6069" providerId="LiveId" clId="{3740B5D2-1658-4C7E-8B70-6237176DAD6C}" dt="2025-01-20T16:57:21.285" v="1113" actId="20577"/>
      <pc:docMkLst>
        <pc:docMk/>
      </pc:docMkLst>
      <pc:sldChg chg="addSp delSp modSp mod setBg addAnim delAnim delDesignElem">
        <pc:chgData name="Ελένη Μπόκου" userId="93bfef4beafe6069" providerId="LiveId" clId="{3740B5D2-1658-4C7E-8B70-6237176DAD6C}" dt="2025-01-20T16:53:18.435" v="1067"/>
        <pc:sldMkLst>
          <pc:docMk/>
          <pc:sldMk cId="168988781" sldId="257"/>
        </pc:sldMkLst>
        <pc:spChg chg="mod">
          <ac:chgData name="Ελένη Μπόκου" userId="93bfef4beafe6069" providerId="LiveId" clId="{3740B5D2-1658-4C7E-8B70-6237176DAD6C}" dt="2025-01-20T16:30:51.165" v="732" actId="26606"/>
          <ac:spMkLst>
            <pc:docMk/>
            <pc:sldMk cId="168988781" sldId="257"/>
            <ac:spMk id="2" creationId="{00000000-0000-0000-0000-000000000000}"/>
          </ac:spMkLst>
        </pc:spChg>
        <pc:spChg chg="mod">
          <ac:chgData name="Ελένη Μπόκου" userId="93bfef4beafe6069" providerId="LiveId" clId="{3740B5D2-1658-4C7E-8B70-6237176DAD6C}" dt="2025-01-20T16:53:18.435" v="1067"/>
          <ac:spMkLst>
            <pc:docMk/>
            <pc:sldMk cId="168988781" sldId="257"/>
            <ac:spMk id="13" creationId="{84810CF9-D597-8C9F-AB41-6EC4353EE2D4}"/>
          </ac:spMkLst>
        </pc:spChg>
        <pc:spChg chg="add mod">
          <ac:chgData name="Ελένη Μπόκου" userId="93bfef4beafe6069" providerId="LiveId" clId="{3740B5D2-1658-4C7E-8B70-6237176DAD6C}" dt="2025-01-20T16:48:53.421" v="1007"/>
          <ac:spMkLst>
            <pc:docMk/>
            <pc:sldMk cId="168988781" sldId="257"/>
            <ac:spMk id="14" creationId="{17D822C6-4A92-460C-018E-463143F78AC0}"/>
          </ac:spMkLst>
        </pc:spChg>
        <pc:spChg chg="add del">
          <ac:chgData name="Ελένη Μπόκου" userId="93bfef4beafe6069" providerId="LiveId" clId="{3740B5D2-1658-4C7E-8B70-6237176DAD6C}" dt="2025-01-20T15:42:39.796" v="351"/>
          <ac:spMkLst>
            <pc:docMk/>
            <pc:sldMk cId="168988781" sldId="257"/>
            <ac:spMk id="1029" creationId="{14CD50C8-2F85-4F12-A5B5-9336E254A7DA}"/>
          </ac:spMkLst>
        </pc:spChg>
        <pc:spChg chg="add del">
          <ac:chgData name="Ελένη Μπόκου" userId="93bfef4beafe6069" providerId="LiveId" clId="{3740B5D2-1658-4C7E-8B70-6237176DAD6C}" dt="2025-01-20T15:42:39.796" v="351"/>
          <ac:spMkLst>
            <pc:docMk/>
            <pc:sldMk cId="168988781" sldId="257"/>
            <ac:spMk id="1030" creationId="{CC1CA635-2D9C-4E3E-820F-5FE35AC143B2}"/>
          </ac:spMkLst>
        </pc:spChg>
        <pc:spChg chg="add del">
          <ac:chgData name="Ελένη Μπόκου" userId="93bfef4beafe6069" providerId="LiveId" clId="{3740B5D2-1658-4C7E-8B70-6237176DAD6C}" dt="2025-01-20T15:41:57.791" v="329" actId="26606"/>
          <ac:spMkLst>
            <pc:docMk/>
            <pc:sldMk cId="168988781" sldId="257"/>
            <ac:spMk id="1031" creationId="{BD1CAB03-F6A4-4736-85F6-261056424D9D}"/>
          </ac:spMkLst>
        </pc:spChg>
        <pc:spChg chg="add del">
          <ac:chgData name="Ελένη Μπόκου" userId="93bfef4beafe6069" providerId="LiveId" clId="{3740B5D2-1658-4C7E-8B70-6237176DAD6C}" dt="2025-01-20T16:29:43.180" v="730" actId="26606"/>
          <ac:spMkLst>
            <pc:docMk/>
            <pc:sldMk cId="168988781" sldId="257"/>
            <ac:spMk id="1032" creationId="{6F7FAA46-F63C-45FE-B4F0-A7E677E9F4C8}"/>
          </ac:spMkLst>
        </pc:spChg>
        <pc:spChg chg="add del">
          <ac:chgData name="Ελένη Μπόκου" userId="93bfef4beafe6069" providerId="LiveId" clId="{3740B5D2-1658-4C7E-8B70-6237176DAD6C}" dt="2025-01-20T15:41:57.791" v="329" actId="26606"/>
          <ac:spMkLst>
            <pc:docMk/>
            <pc:sldMk cId="168988781" sldId="257"/>
            <ac:spMk id="1033" creationId="{3E2321B3-5D47-422E-8DD6-192DA485FF63}"/>
          </ac:spMkLst>
        </pc:spChg>
        <pc:spChg chg="add del">
          <ac:chgData name="Ελένη Μπόκου" userId="93bfef4beafe6069" providerId="LiveId" clId="{3740B5D2-1658-4C7E-8B70-6237176DAD6C}" dt="2025-01-20T15:42:05.270" v="333" actId="26606"/>
          <ac:spMkLst>
            <pc:docMk/>
            <pc:sldMk cId="168988781" sldId="257"/>
            <ac:spMk id="1035" creationId="{FC23C8D4-BD3D-4473-B3D0-89011586BE82}"/>
          </ac:spMkLst>
        </pc:spChg>
        <pc:spChg chg="add del">
          <ac:chgData name="Ελένη Μπόκου" userId="93bfef4beafe6069" providerId="LiveId" clId="{3740B5D2-1658-4C7E-8B70-6237176DAD6C}" dt="2025-01-20T16:29:43.180" v="730" actId="26606"/>
          <ac:spMkLst>
            <pc:docMk/>
            <pc:sldMk cId="168988781" sldId="257"/>
            <ac:spMk id="1036" creationId="{4A5BCE34-61A5-4D9E-BB0C-10B1138F2DB2}"/>
          </ac:spMkLst>
        </pc:spChg>
        <pc:spChg chg="add del">
          <ac:chgData name="Ελένη Μπόκου" userId="93bfef4beafe6069" providerId="LiveId" clId="{3740B5D2-1658-4C7E-8B70-6237176DAD6C}" dt="2025-01-20T16:30:51.165" v="732" actId="26606"/>
          <ac:spMkLst>
            <pc:docMk/>
            <pc:sldMk cId="168988781" sldId="257"/>
            <ac:spMk id="1043" creationId="{6F7FAA46-F63C-45FE-B4F0-A7E677E9F4C8}"/>
          </ac:spMkLst>
        </pc:spChg>
        <pc:spChg chg="add del">
          <ac:chgData name="Ελένη Μπόκου" userId="93bfef4beafe6069" providerId="LiveId" clId="{3740B5D2-1658-4C7E-8B70-6237176DAD6C}" dt="2025-01-20T16:30:51.165" v="732" actId="26606"/>
          <ac:spMkLst>
            <pc:docMk/>
            <pc:sldMk cId="168988781" sldId="257"/>
            <ac:spMk id="1047" creationId="{65DD4B2F-1C7E-407F-B344-CC8C187894A8}"/>
          </ac:spMkLst>
        </pc:spChg>
        <pc:spChg chg="add">
          <ac:chgData name="Ελένη Μπόκου" userId="93bfef4beafe6069" providerId="LiveId" clId="{3740B5D2-1658-4C7E-8B70-6237176DAD6C}" dt="2025-01-20T16:30:51.165" v="732" actId="26606"/>
          <ac:spMkLst>
            <pc:docMk/>
            <pc:sldMk cId="168988781" sldId="257"/>
            <ac:spMk id="1054" creationId="{6F7FAA46-F63C-45FE-B4F0-A7E677E9F4C8}"/>
          </ac:spMkLst>
        </pc:spChg>
        <pc:spChg chg="add">
          <ac:chgData name="Ελένη Μπόκου" userId="93bfef4beafe6069" providerId="LiveId" clId="{3740B5D2-1658-4C7E-8B70-6237176DAD6C}" dt="2025-01-20T16:30:51.165" v="732" actId="26606"/>
          <ac:spMkLst>
            <pc:docMk/>
            <pc:sldMk cId="168988781" sldId="257"/>
            <ac:spMk id="1058" creationId="{4A5BCE34-61A5-4D9E-BB0C-10B1138F2DB2}"/>
          </ac:spMkLst>
        </pc:spChg>
        <pc:picChg chg="add mod">
          <ac:chgData name="Ελένη Μπόκου" userId="93bfef4beafe6069" providerId="LiveId" clId="{3740B5D2-1658-4C7E-8B70-6237176DAD6C}" dt="2025-01-20T16:53:11.772" v="1065" actId="1076"/>
          <ac:picMkLst>
            <pc:docMk/>
            <pc:sldMk cId="168988781" sldId="257"/>
            <ac:picMk id="4" creationId="{CC314BDD-D9BF-9669-2A03-FAC677FD9F0A}"/>
          </ac:picMkLst>
        </pc:picChg>
        <pc:picChg chg="mod ord">
          <ac:chgData name="Ελένη Μπόκου" userId="93bfef4beafe6069" providerId="LiveId" clId="{3740B5D2-1658-4C7E-8B70-6237176DAD6C}" dt="2025-01-20T16:33:40.638" v="738" actId="18131"/>
          <ac:picMkLst>
            <pc:docMk/>
            <pc:sldMk cId="168988781" sldId="257"/>
            <ac:picMk id="1026" creationId="{D7C3CCF7-FF2C-5E35-9957-900077696BB8}"/>
          </ac:picMkLst>
        </pc:picChg>
        <pc:cxnChg chg="add del">
          <ac:chgData name="Ελένη Μπόκου" userId="93bfef4beafe6069" providerId="LiveId" clId="{3740B5D2-1658-4C7E-8B70-6237176DAD6C}" dt="2025-01-20T15:42:39.796" v="351"/>
          <ac:cxnSpMkLst>
            <pc:docMk/>
            <pc:sldMk cId="168988781" sldId="257"/>
            <ac:cxnSpMk id="1028" creationId="{988A901F-2380-409D-B12F-3A0FDAFAEEE3}"/>
          </ac:cxnSpMkLst>
        </pc:cxnChg>
        <pc:cxnChg chg="add del">
          <ac:chgData name="Ελένη Μπόκου" userId="93bfef4beafe6069" providerId="LiveId" clId="{3740B5D2-1658-4C7E-8B70-6237176DAD6C}" dt="2025-01-20T16:29:43.180" v="730" actId="26606"/>
          <ac:cxnSpMkLst>
            <pc:docMk/>
            <pc:sldMk cId="168988781" sldId="257"/>
            <ac:cxnSpMk id="1034" creationId="{DA9B7795-7E78-4F68-B6FE-6ECC916562CD}"/>
          </ac:cxnSpMkLst>
        </pc:cxnChg>
        <pc:cxnChg chg="add del">
          <ac:chgData name="Ελένη Μπόκου" userId="93bfef4beafe6069" providerId="LiveId" clId="{3740B5D2-1658-4C7E-8B70-6237176DAD6C}" dt="2025-01-20T15:42:39.796" v="351"/>
          <ac:cxnSpMkLst>
            <pc:docMk/>
            <pc:sldMk cId="168988781" sldId="257"/>
            <ac:cxnSpMk id="1037" creationId="{E0E62FBC-456F-48AE-91ED-3956405D76D2}"/>
          </ac:cxnSpMkLst>
        </pc:cxnChg>
        <pc:cxnChg chg="add del">
          <ac:chgData name="Ελένη Μπόκου" userId="93bfef4beafe6069" providerId="LiveId" clId="{3740B5D2-1658-4C7E-8B70-6237176DAD6C}" dt="2025-01-20T16:29:43.180" v="730" actId="26606"/>
          <ac:cxnSpMkLst>
            <pc:docMk/>
            <pc:sldMk cId="168988781" sldId="257"/>
            <ac:cxnSpMk id="1038" creationId="{79F1B0F4-BC5D-4BBC-BFC1-4AECA3537A91}"/>
          </ac:cxnSpMkLst>
        </pc:cxnChg>
        <pc:cxnChg chg="add del">
          <ac:chgData name="Ελένη Μπόκου" userId="93bfef4beafe6069" providerId="LiveId" clId="{3740B5D2-1658-4C7E-8B70-6237176DAD6C}" dt="2025-01-20T16:30:51.165" v="732" actId="26606"/>
          <ac:cxnSpMkLst>
            <pc:docMk/>
            <pc:sldMk cId="168988781" sldId="257"/>
            <ac:cxnSpMk id="1045" creationId="{DA9B7795-7E78-4F68-B6FE-6ECC916562CD}"/>
          </ac:cxnSpMkLst>
        </pc:cxnChg>
        <pc:cxnChg chg="add">
          <ac:chgData name="Ελένη Μπόκου" userId="93bfef4beafe6069" providerId="LiveId" clId="{3740B5D2-1658-4C7E-8B70-6237176DAD6C}" dt="2025-01-20T16:30:51.165" v="732" actId="26606"/>
          <ac:cxnSpMkLst>
            <pc:docMk/>
            <pc:sldMk cId="168988781" sldId="257"/>
            <ac:cxnSpMk id="1056" creationId="{DA9B7795-7E78-4F68-B6FE-6ECC916562CD}"/>
          </ac:cxnSpMkLst>
        </pc:cxnChg>
        <pc:cxnChg chg="add">
          <ac:chgData name="Ελένη Μπόκου" userId="93bfef4beafe6069" providerId="LiveId" clId="{3740B5D2-1658-4C7E-8B70-6237176DAD6C}" dt="2025-01-20T16:30:51.165" v="732" actId="26606"/>
          <ac:cxnSpMkLst>
            <pc:docMk/>
            <pc:sldMk cId="168988781" sldId="257"/>
            <ac:cxnSpMk id="1060" creationId="{79F1B0F4-BC5D-4BBC-BFC1-4AECA3537A91}"/>
          </ac:cxnSpMkLst>
        </pc:cxnChg>
      </pc:sldChg>
      <pc:sldChg chg="addSp delSp modSp mod setBg modClrScheme chgLayout">
        <pc:chgData name="Ελένη Μπόκου" userId="93bfef4beafe6069" providerId="LiveId" clId="{3740B5D2-1658-4C7E-8B70-6237176DAD6C}" dt="2025-01-20T16:53:39.900" v="1071" actId="1076"/>
        <pc:sldMkLst>
          <pc:docMk/>
          <pc:sldMk cId="2995321941" sldId="258"/>
        </pc:sldMkLst>
        <pc:spChg chg="mod">
          <ac:chgData name="Ελένη Μπόκου" userId="93bfef4beafe6069" providerId="LiveId" clId="{3740B5D2-1658-4C7E-8B70-6237176DAD6C}" dt="2025-01-20T16:26:39.828" v="723" actId="26606"/>
          <ac:spMkLst>
            <pc:docMk/>
            <pc:sldMk cId="2995321941" sldId="258"/>
            <ac:spMk id="2" creationId="{00000000-0000-0000-0000-000000000000}"/>
          </ac:spMkLst>
        </pc:spChg>
        <pc:spChg chg="mod ord">
          <ac:chgData name="Ελένη Μπόκου" userId="93bfef4beafe6069" providerId="LiveId" clId="{3740B5D2-1658-4C7E-8B70-6237176DAD6C}" dt="2025-01-20T16:38:50.447" v="833"/>
          <ac:spMkLst>
            <pc:docMk/>
            <pc:sldMk cId="2995321941" sldId="258"/>
            <ac:spMk id="3" creationId="{00000000-0000-0000-0000-000000000000}"/>
          </ac:spMkLst>
        </pc:spChg>
        <pc:spChg chg="add del">
          <ac:chgData name="Ελένη Μπόκου" userId="93bfef4beafe6069" providerId="LiveId" clId="{3740B5D2-1658-4C7E-8B70-6237176DAD6C}" dt="2025-01-20T16:26:39.828" v="723" actId="26606"/>
          <ac:spMkLst>
            <pc:docMk/>
            <pc:sldMk cId="2995321941" sldId="258"/>
            <ac:spMk id="4107" creationId="{4038CB10-1F5C-4D54-9DF7-12586DE5B007}"/>
          </ac:spMkLst>
        </pc:spChg>
        <pc:spChg chg="add del">
          <ac:chgData name="Ελένη Μπόκου" userId="93bfef4beafe6069" providerId="LiveId" clId="{3740B5D2-1658-4C7E-8B70-6237176DAD6C}" dt="2025-01-20T16:26:39.828" v="723" actId="26606"/>
          <ac:spMkLst>
            <pc:docMk/>
            <pc:sldMk cId="2995321941" sldId="258"/>
            <ac:spMk id="4109" creationId="{73ED6512-6858-4552-B699-9A97FE9A4EA2}"/>
          </ac:spMkLst>
        </pc:spChg>
        <pc:spChg chg="add del">
          <ac:chgData name="Ελένη Μπόκου" userId="93bfef4beafe6069" providerId="LiveId" clId="{3740B5D2-1658-4C7E-8B70-6237176DAD6C}" dt="2025-01-20T16:26:39.828" v="723" actId="26606"/>
          <ac:spMkLst>
            <pc:docMk/>
            <pc:sldMk cId="2995321941" sldId="258"/>
            <ac:spMk id="4112" creationId="{4038CB10-1F5C-4D54-9DF7-12586DE5B007}"/>
          </ac:spMkLst>
        </pc:spChg>
        <pc:spChg chg="add del">
          <ac:chgData name="Ελένη Μπόκου" userId="93bfef4beafe6069" providerId="LiveId" clId="{3740B5D2-1658-4C7E-8B70-6237176DAD6C}" dt="2025-01-20T16:26:39.828" v="723" actId="26606"/>
          <ac:spMkLst>
            <pc:docMk/>
            <pc:sldMk cId="2995321941" sldId="258"/>
            <ac:spMk id="4113" creationId="{73ED6512-6858-4552-B699-9A97FE9A4EA2}"/>
          </ac:spMkLst>
        </pc:spChg>
        <pc:spChg chg="add del">
          <ac:chgData name="Ελένη Μπόκου" userId="93bfef4beafe6069" providerId="LiveId" clId="{3740B5D2-1658-4C7E-8B70-6237176DAD6C}" dt="2025-01-20T16:25:50.928" v="719" actId="26606"/>
          <ac:spMkLst>
            <pc:docMk/>
            <pc:sldMk cId="2995321941" sldId="258"/>
            <ac:spMk id="4116" creationId="{B44D45E3-4DF6-4B95-8451-5D797F94ECEA}"/>
          </ac:spMkLst>
        </pc:spChg>
        <pc:picChg chg="add mod">
          <ac:chgData name="Ελένη Μπόκου" userId="93bfef4beafe6069" providerId="LiveId" clId="{3740B5D2-1658-4C7E-8B70-6237176DAD6C}" dt="2025-01-20T16:31:34.952" v="734" actId="18131"/>
          <ac:picMkLst>
            <pc:docMk/>
            <pc:sldMk cId="2995321941" sldId="258"/>
            <ac:picMk id="4" creationId="{EC645D74-FDB2-6280-FE8D-D934730E0A8B}"/>
          </ac:picMkLst>
        </pc:picChg>
        <pc:picChg chg="add mod">
          <ac:chgData name="Ελένη Μπόκου" userId="93bfef4beafe6069" providerId="LiveId" clId="{3740B5D2-1658-4C7E-8B70-6237176DAD6C}" dt="2025-01-20T16:53:39.900" v="1071" actId="1076"/>
          <ac:picMkLst>
            <pc:docMk/>
            <pc:sldMk cId="2995321941" sldId="258"/>
            <ac:picMk id="5" creationId="{6131E00F-5B38-42D4-AD9F-631C0FE305B5}"/>
          </ac:picMkLst>
        </pc:picChg>
        <pc:picChg chg="add del mod">
          <ac:chgData name="Ελένη Μπόκου" userId="93bfef4beafe6069" providerId="LiveId" clId="{3740B5D2-1658-4C7E-8B70-6237176DAD6C}" dt="2025-01-20T16:28:34.086" v="727" actId="21"/>
          <ac:picMkLst>
            <pc:docMk/>
            <pc:sldMk cId="2995321941" sldId="258"/>
            <ac:picMk id="5" creationId="{C10BACD0-5282-D146-B2ED-D4AF5A0BEE62}"/>
          </ac:picMkLst>
        </pc:picChg>
        <pc:picChg chg="add del mod">
          <ac:chgData name="Ελένη Μπόκου" userId="93bfef4beafe6069" providerId="LiveId" clId="{3740B5D2-1658-4C7E-8B70-6237176DAD6C}" dt="2025-01-20T15:39:01.542" v="293" actId="478"/>
          <ac:picMkLst>
            <pc:docMk/>
            <pc:sldMk cId="2995321941" sldId="258"/>
            <ac:picMk id="4098" creationId="{4BBA2255-FEE7-5C77-A962-3EED81BD3A97}"/>
          </ac:picMkLst>
        </pc:picChg>
        <pc:picChg chg="add del mod ord">
          <ac:chgData name="Ελένη Μπόκου" userId="93bfef4beafe6069" providerId="LiveId" clId="{3740B5D2-1658-4C7E-8B70-6237176DAD6C}" dt="2025-01-20T16:28:26.358" v="725" actId="21"/>
          <ac:picMkLst>
            <pc:docMk/>
            <pc:sldMk cId="2995321941" sldId="258"/>
            <ac:picMk id="4100" creationId="{EC645D74-FDB2-6280-FE8D-D934730E0A8B}"/>
          </ac:picMkLst>
        </pc:picChg>
        <pc:picChg chg="add del">
          <ac:chgData name="Ελένη Μπόκου" userId="93bfef4beafe6069" providerId="LiveId" clId="{3740B5D2-1658-4C7E-8B70-6237176DAD6C}" dt="2025-01-20T16:28:26.358" v="725" actId="21"/>
          <ac:picMkLst>
            <pc:docMk/>
            <pc:sldMk cId="2995321941" sldId="258"/>
            <ac:picMk id="4102" creationId="{C10BACD0-5282-D146-B2ED-D4AF5A0BEE62}"/>
          </ac:picMkLst>
        </pc:picChg>
        <pc:cxnChg chg="add del">
          <ac:chgData name="Ελένη Μπόκου" userId="93bfef4beafe6069" providerId="LiveId" clId="{3740B5D2-1658-4C7E-8B70-6237176DAD6C}" dt="2025-01-20T16:26:39.828" v="723" actId="26606"/>
          <ac:cxnSpMkLst>
            <pc:docMk/>
            <pc:sldMk cId="2995321941" sldId="258"/>
            <ac:cxnSpMk id="4105" creationId="{B0AD926A-6A49-4FAF-A392-4534F4E93918}"/>
          </ac:cxnSpMkLst>
        </pc:cxnChg>
        <pc:cxnChg chg="add del">
          <ac:chgData name="Ελένη Μπόκου" userId="93bfef4beafe6069" providerId="LiveId" clId="{3740B5D2-1658-4C7E-8B70-6237176DAD6C}" dt="2025-01-20T16:26:39.828" v="723" actId="26606"/>
          <ac:cxnSpMkLst>
            <pc:docMk/>
            <pc:sldMk cId="2995321941" sldId="258"/>
            <ac:cxnSpMk id="4111" creationId="{B0AD926A-6A49-4FAF-A392-4534F4E93918}"/>
          </ac:cxnSpMkLst>
        </pc:cxnChg>
        <pc:cxnChg chg="add del">
          <ac:chgData name="Ελένη Μπόκου" userId="93bfef4beafe6069" providerId="LiveId" clId="{3740B5D2-1658-4C7E-8B70-6237176DAD6C}" dt="2025-01-20T16:25:50.928" v="719" actId="26606"/>
          <ac:cxnSpMkLst>
            <pc:docMk/>
            <pc:sldMk cId="2995321941" sldId="258"/>
            <ac:cxnSpMk id="4114" creationId="{B0AD926A-6A49-4FAF-A392-4534F4E93918}"/>
          </ac:cxnSpMkLst>
        </pc:cxnChg>
        <pc:cxnChg chg="add del">
          <ac:chgData name="Ελένη Μπόκου" userId="93bfef4beafe6069" providerId="LiveId" clId="{3740B5D2-1658-4C7E-8B70-6237176DAD6C}" dt="2025-01-20T16:25:50.928" v="719" actId="26606"/>
          <ac:cxnSpMkLst>
            <pc:docMk/>
            <pc:sldMk cId="2995321941" sldId="258"/>
            <ac:cxnSpMk id="4118" creationId="{68AE05E3-7F45-43EE-A365-CFFF658DEECF}"/>
          </ac:cxnSpMkLst>
        </pc:cxnChg>
      </pc:sldChg>
      <pc:sldChg chg="addSp delSp modSp del mod modClrScheme chgLayout">
        <pc:chgData name="Ελένη Μπόκου" userId="93bfef4beafe6069" providerId="LiveId" clId="{3740B5D2-1658-4C7E-8B70-6237176DAD6C}" dt="2025-01-20T15:41:26.581" v="321" actId="47"/>
        <pc:sldMkLst>
          <pc:docMk/>
          <pc:sldMk cId="3422892359" sldId="259"/>
        </pc:sldMkLst>
        <pc:spChg chg="mod ord">
          <ac:chgData name="Ελένη Μπόκου" userId="93bfef4beafe6069" providerId="LiveId" clId="{3740B5D2-1658-4C7E-8B70-6237176DAD6C}" dt="2025-01-20T15:40:24.014" v="306" actId="700"/>
          <ac:spMkLst>
            <pc:docMk/>
            <pc:sldMk cId="3422892359" sldId="259"/>
            <ac:spMk id="2" creationId="{00000000-0000-0000-0000-000000000000}"/>
          </ac:spMkLst>
        </pc:spChg>
        <pc:spChg chg="del mod">
          <ac:chgData name="Ελένη Μπόκου" userId="93bfef4beafe6069" providerId="LiveId" clId="{3740B5D2-1658-4C7E-8B70-6237176DAD6C}" dt="2025-01-20T15:40:11.605" v="302" actId="21"/>
          <ac:spMkLst>
            <pc:docMk/>
            <pc:sldMk cId="3422892359" sldId="259"/>
            <ac:spMk id="3" creationId="{00000000-0000-0000-0000-000000000000}"/>
          </ac:spMkLst>
        </pc:spChg>
        <pc:spChg chg="add del mod">
          <ac:chgData name="Ελένη Μπόκου" userId="93bfef4beafe6069" providerId="LiveId" clId="{3740B5D2-1658-4C7E-8B70-6237176DAD6C}" dt="2025-01-20T15:40:13.865" v="303" actId="478"/>
          <ac:spMkLst>
            <pc:docMk/>
            <pc:sldMk cId="3422892359" sldId="259"/>
            <ac:spMk id="5" creationId="{22825852-4A9A-C11E-274C-2152D62F1E99}"/>
          </ac:spMkLst>
        </pc:spChg>
        <pc:spChg chg="add del mod">
          <ac:chgData name="Ελένη Μπόκου" userId="93bfef4beafe6069" providerId="LiveId" clId="{3740B5D2-1658-4C7E-8B70-6237176DAD6C}" dt="2025-01-20T15:40:19.460" v="304" actId="6264"/>
          <ac:spMkLst>
            <pc:docMk/>
            <pc:sldMk cId="3422892359" sldId="259"/>
            <ac:spMk id="6" creationId="{A37C41A1-13D8-1A00-7ACC-B65F27C2D2FF}"/>
          </ac:spMkLst>
        </pc:spChg>
        <pc:spChg chg="add del mod ord">
          <ac:chgData name="Ελένη Μπόκου" userId="93bfef4beafe6069" providerId="LiveId" clId="{3740B5D2-1658-4C7E-8B70-6237176DAD6C}" dt="2025-01-20T15:40:20.857" v="305" actId="6264"/>
          <ac:spMkLst>
            <pc:docMk/>
            <pc:sldMk cId="3422892359" sldId="259"/>
            <ac:spMk id="7" creationId="{969A8E0D-A986-1FF4-99FD-9A4F874CC377}"/>
          </ac:spMkLst>
        </pc:spChg>
        <pc:spChg chg="add del mod">
          <ac:chgData name="Ελένη Μπόκου" userId="93bfef4beafe6069" providerId="LiveId" clId="{3740B5D2-1658-4C7E-8B70-6237176DAD6C}" dt="2025-01-20T15:40:20.857" v="305" actId="6264"/>
          <ac:spMkLst>
            <pc:docMk/>
            <pc:sldMk cId="3422892359" sldId="259"/>
            <ac:spMk id="8" creationId="{75A1D88E-EB08-8FF2-0576-AD866D2E2EA6}"/>
          </ac:spMkLst>
        </pc:spChg>
        <pc:spChg chg="add del mod ord">
          <ac:chgData name="Ελένη Μπόκου" userId="93bfef4beafe6069" providerId="LiveId" clId="{3740B5D2-1658-4C7E-8B70-6237176DAD6C}" dt="2025-01-20T15:40:24.014" v="306" actId="700"/>
          <ac:spMkLst>
            <pc:docMk/>
            <pc:sldMk cId="3422892359" sldId="259"/>
            <ac:spMk id="9" creationId="{7E5F5965-82A6-6947-85EE-B7EDB03D0BE9}"/>
          </ac:spMkLst>
        </pc:spChg>
        <pc:spChg chg="add del mod">
          <ac:chgData name="Ελένη Μπόκου" userId="93bfef4beafe6069" providerId="LiveId" clId="{3740B5D2-1658-4C7E-8B70-6237176DAD6C}" dt="2025-01-20T15:41:02.592" v="318" actId="478"/>
          <ac:spMkLst>
            <pc:docMk/>
            <pc:sldMk cId="3422892359" sldId="259"/>
            <ac:spMk id="10" creationId="{00000000-0000-0000-0000-000000000000}"/>
          </ac:spMkLst>
        </pc:spChg>
        <pc:picChg chg="add mod">
          <ac:chgData name="Ελένη Μπόκου" userId="93bfef4beafe6069" providerId="LiveId" clId="{3740B5D2-1658-4C7E-8B70-6237176DAD6C}" dt="2025-01-20T15:41:22.892" v="320"/>
          <ac:picMkLst>
            <pc:docMk/>
            <pc:sldMk cId="3422892359" sldId="259"/>
            <ac:picMk id="11" creationId="{0440D91F-9F2B-0916-3858-C39E65E01AD5}"/>
          </ac:picMkLst>
        </pc:picChg>
        <pc:picChg chg="add mod">
          <ac:chgData name="Ελένη Μπόκου" userId="93bfef4beafe6069" providerId="LiveId" clId="{3740B5D2-1658-4C7E-8B70-6237176DAD6C}" dt="2025-01-20T15:40:51.241" v="317" actId="1076"/>
          <ac:picMkLst>
            <pc:docMk/>
            <pc:sldMk cId="3422892359" sldId="259"/>
            <ac:picMk id="3074" creationId="{63257C98-65DC-49D5-5955-CDCE556BB940}"/>
          </ac:picMkLst>
        </pc:picChg>
        <pc:picChg chg="add del mod">
          <ac:chgData name="Ελένη Μπόκου" userId="93bfef4beafe6069" providerId="LiveId" clId="{3740B5D2-1658-4C7E-8B70-6237176DAD6C}" dt="2025-01-20T15:41:07.415" v="319" actId="21"/>
          <ac:picMkLst>
            <pc:docMk/>
            <pc:sldMk cId="3422892359" sldId="259"/>
            <ac:picMk id="3076" creationId="{0440D91F-9F2B-0916-3858-C39E65E01AD5}"/>
          </ac:picMkLst>
        </pc:picChg>
        <pc:picChg chg="add mod">
          <ac:chgData name="Ελένη Μπόκου" userId="93bfef4beafe6069" providerId="LiveId" clId="{3740B5D2-1658-4C7E-8B70-6237176DAD6C}" dt="2025-01-20T15:40:28.323" v="307" actId="1076"/>
          <ac:picMkLst>
            <pc:docMk/>
            <pc:sldMk cId="3422892359" sldId="259"/>
            <ac:picMk id="3078" creationId="{767ECFEF-1CDE-9E92-1F4E-9DAC895E0E87}"/>
          </ac:picMkLst>
        </pc:picChg>
      </pc:sldChg>
      <pc:sldChg chg="addSp modSp mod setBg modClrScheme chgLayout">
        <pc:chgData name="Ελένη Μπόκου" userId="93bfef4beafe6069" providerId="LiveId" clId="{3740B5D2-1658-4C7E-8B70-6237176DAD6C}" dt="2025-01-20T16:53:50.178" v="1073"/>
        <pc:sldMkLst>
          <pc:docMk/>
          <pc:sldMk cId="603293906" sldId="260"/>
        </pc:sldMkLst>
        <pc:spChg chg="mod">
          <ac:chgData name="Ελένη Μπόκου" userId="93bfef4beafe6069" providerId="LiveId" clId="{3740B5D2-1658-4C7E-8B70-6237176DAD6C}" dt="2025-01-20T15:45:57.281" v="405" actId="947"/>
          <ac:spMkLst>
            <pc:docMk/>
            <pc:sldMk cId="603293906" sldId="260"/>
            <ac:spMk id="2" creationId="{00000000-0000-0000-0000-000000000000}"/>
          </ac:spMkLst>
        </pc:spChg>
        <pc:spChg chg="mod ord">
          <ac:chgData name="Ελένη Μπόκου" userId="93bfef4beafe6069" providerId="LiveId" clId="{3740B5D2-1658-4C7E-8B70-6237176DAD6C}" dt="2025-01-20T16:05:18.134" v="460" actId="115"/>
          <ac:spMkLst>
            <pc:docMk/>
            <pc:sldMk cId="603293906" sldId="260"/>
            <ac:spMk id="3" creationId="{00000000-0000-0000-0000-000000000000}"/>
          </ac:spMkLst>
        </pc:spChg>
        <pc:spChg chg="add">
          <ac:chgData name="Ελένη Μπόκου" userId="93bfef4beafe6069" providerId="LiveId" clId="{3740B5D2-1658-4C7E-8B70-6237176DAD6C}" dt="2025-01-20T15:45:30.725" v="404" actId="26606"/>
          <ac:spMkLst>
            <pc:docMk/>
            <pc:sldMk cId="603293906" sldId="260"/>
            <ac:spMk id="2057" creationId="{C51136FD-BBB2-4EB4-A240-3E21EECF7365}"/>
          </ac:spMkLst>
        </pc:spChg>
        <pc:picChg chg="add mod">
          <ac:chgData name="Ελένη Μπόκου" userId="93bfef4beafe6069" providerId="LiveId" clId="{3740B5D2-1658-4C7E-8B70-6237176DAD6C}" dt="2025-01-20T16:53:50.178" v="1073"/>
          <ac:picMkLst>
            <pc:docMk/>
            <pc:sldMk cId="603293906" sldId="260"/>
            <ac:picMk id="4" creationId="{6BBAE182-4E81-2FAE-43F2-67D7EA1249E9}"/>
          </ac:picMkLst>
        </pc:picChg>
        <pc:picChg chg="add mod">
          <ac:chgData name="Ελένη Μπόκου" userId="93bfef4beafe6069" providerId="LiveId" clId="{3740B5D2-1658-4C7E-8B70-6237176DAD6C}" dt="2025-01-20T15:45:30.725" v="404" actId="26606"/>
          <ac:picMkLst>
            <pc:docMk/>
            <pc:sldMk cId="603293906" sldId="260"/>
            <ac:picMk id="2050" creationId="{FD22F315-6431-66F4-73D0-33056FFE2638}"/>
          </ac:picMkLst>
        </pc:picChg>
        <pc:cxnChg chg="add">
          <ac:chgData name="Ελένη Μπόκου" userId="93bfef4beafe6069" providerId="LiveId" clId="{3740B5D2-1658-4C7E-8B70-6237176DAD6C}" dt="2025-01-20T15:45:30.725" v="404" actId="26606"/>
          <ac:cxnSpMkLst>
            <pc:docMk/>
            <pc:sldMk cId="603293906" sldId="260"/>
            <ac:cxnSpMk id="2055" creationId="{B0AD926A-6A49-4FAF-A392-4534F4E93918}"/>
          </ac:cxnSpMkLst>
        </pc:cxnChg>
        <pc:cxnChg chg="add">
          <ac:chgData name="Ελένη Μπόκου" userId="93bfef4beafe6069" providerId="LiveId" clId="{3740B5D2-1658-4C7E-8B70-6237176DAD6C}" dt="2025-01-20T15:45:30.725" v="404" actId="26606"/>
          <ac:cxnSpMkLst>
            <pc:docMk/>
            <pc:sldMk cId="603293906" sldId="260"/>
            <ac:cxnSpMk id="2059" creationId="{C6826B28-36B0-4CC1-8EC8-EF9B88B3564A}"/>
          </ac:cxnSpMkLst>
        </pc:cxnChg>
      </pc:sldChg>
      <pc:sldChg chg="addSp delSp modSp mod setBg">
        <pc:chgData name="Ελένη Μπόκου" userId="93bfef4beafe6069" providerId="LiveId" clId="{3740B5D2-1658-4C7E-8B70-6237176DAD6C}" dt="2025-01-20T16:53:52.688" v="1074"/>
        <pc:sldMkLst>
          <pc:docMk/>
          <pc:sldMk cId="1627192060" sldId="261"/>
        </pc:sldMkLst>
        <pc:spChg chg="mod">
          <ac:chgData name="Ελένη Μπόκου" userId="93bfef4beafe6069" providerId="LiveId" clId="{3740B5D2-1658-4C7E-8B70-6237176DAD6C}" dt="2025-01-20T16:06:05.052" v="463" actId="947"/>
          <ac:spMkLst>
            <pc:docMk/>
            <pc:sldMk cId="1627192060" sldId="261"/>
            <ac:spMk id="2" creationId="{00000000-0000-0000-0000-000000000000}"/>
          </ac:spMkLst>
        </pc:spChg>
        <pc:spChg chg="mod ord">
          <ac:chgData name="Ελένη Μπόκου" userId="93bfef4beafe6069" providerId="LiveId" clId="{3740B5D2-1658-4C7E-8B70-6237176DAD6C}" dt="2025-01-20T16:40:32.714" v="892" actId="20577"/>
          <ac:spMkLst>
            <pc:docMk/>
            <pc:sldMk cId="1627192060" sldId="261"/>
            <ac:spMk id="3" creationId="{00000000-0000-0000-0000-000000000000}"/>
          </ac:spMkLst>
        </pc:spChg>
        <pc:spChg chg="add del">
          <ac:chgData name="Ελένη Μπόκου" userId="93bfef4beafe6069" providerId="LiveId" clId="{3740B5D2-1658-4C7E-8B70-6237176DAD6C}" dt="2025-01-20T16:35:21.042" v="741" actId="26606"/>
          <ac:spMkLst>
            <pc:docMk/>
            <pc:sldMk cId="1627192060" sldId="261"/>
            <ac:spMk id="5127" creationId="{4038CB10-1F5C-4D54-9DF7-12586DE5B007}"/>
          </ac:spMkLst>
        </pc:spChg>
        <pc:spChg chg="add del">
          <ac:chgData name="Ελένη Μπόκου" userId="93bfef4beafe6069" providerId="LiveId" clId="{3740B5D2-1658-4C7E-8B70-6237176DAD6C}" dt="2025-01-20T16:35:21.042" v="741" actId="26606"/>
          <ac:spMkLst>
            <pc:docMk/>
            <pc:sldMk cId="1627192060" sldId="261"/>
            <ac:spMk id="5129" creationId="{73ED6512-6858-4552-B699-9A97FE9A4EA2}"/>
          </ac:spMkLst>
        </pc:spChg>
        <pc:spChg chg="add">
          <ac:chgData name="Ελένη Μπόκου" userId="93bfef4beafe6069" providerId="LiveId" clId="{3740B5D2-1658-4C7E-8B70-6237176DAD6C}" dt="2025-01-20T16:35:21.042" v="741" actId="26606"/>
          <ac:spMkLst>
            <pc:docMk/>
            <pc:sldMk cId="1627192060" sldId="261"/>
            <ac:spMk id="5134" creationId="{4038CB10-1F5C-4D54-9DF7-12586DE5B007}"/>
          </ac:spMkLst>
        </pc:spChg>
        <pc:spChg chg="add">
          <ac:chgData name="Ελένη Μπόκου" userId="93bfef4beafe6069" providerId="LiveId" clId="{3740B5D2-1658-4C7E-8B70-6237176DAD6C}" dt="2025-01-20T16:35:21.042" v="741" actId="26606"/>
          <ac:spMkLst>
            <pc:docMk/>
            <pc:sldMk cId="1627192060" sldId="261"/>
            <ac:spMk id="5136" creationId="{73ED6512-6858-4552-B699-9A97FE9A4EA2}"/>
          </ac:spMkLst>
        </pc:spChg>
        <pc:picChg chg="add mod">
          <ac:chgData name="Ελένη Μπόκου" userId="93bfef4beafe6069" providerId="LiveId" clId="{3740B5D2-1658-4C7E-8B70-6237176DAD6C}" dt="2025-01-20T16:53:52.688" v="1074"/>
          <ac:picMkLst>
            <pc:docMk/>
            <pc:sldMk cId="1627192060" sldId="261"/>
            <ac:picMk id="4" creationId="{987A5DBB-99C8-E707-0252-0112E12D0A8F}"/>
          </ac:picMkLst>
        </pc:picChg>
        <pc:picChg chg="add mod">
          <ac:chgData name="Ελένη Μπόκου" userId="93bfef4beafe6069" providerId="LiveId" clId="{3740B5D2-1658-4C7E-8B70-6237176DAD6C}" dt="2025-01-20T16:35:21.042" v="741" actId="26606"/>
          <ac:picMkLst>
            <pc:docMk/>
            <pc:sldMk cId="1627192060" sldId="261"/>
            <ac:picMk id="5122" creationId="{06726E5D-A10E-5BF5-808C-4C3BEE12614E}"/>
          </ac:picMkLst>
        </pc:picChg>
      </pc:sldChg>
      <pc:sldChg chg="addSp modSp mod setBg">
        <pc:chgData name="Ελένη Μπόκου" userId="93bfef4beafe6069" providerId="LiveId" clId="{3740B5D2-1658-4C7E-8B70-6237176DAD6C}" dt="2025-01-20T16:53:54.895" v="1075"/>
        <pc:sldMkLst>
          <pc:docMk/>
          <pc:sldMk cId="397904132" sldId="262"/>
        </pc:sldMkLst>
        <pc:spChg chg="mod">
          <ac:chgData name="Ελένη Μπόκου" userId="93bfef4beafe6069" providerId="LiveId" clId="{3740B5D2-1658-4C7E-8B70-6237176DAD6C}" dt="2025-01-20T16:10:51.959" v="498" actId="947"/>
          <ac:spMkLst>
            <pc:docMk/>
            <pc:sldMk cId="397904132" sldId="262"/>
            <ac:spMk id="2" creationId="{00000000-0000-0000-0000-000000000000}"/>
          </ac:spMkLst>
        </pc:spChg>
        <pc:spChg chg="mod ord">
          <ac:chgData name="Ελένη Μπόκου" userId="93bfef4beafe6069" providerId="LiveId" clId="{3740B5D2-1658-4C7E-8B70-6237176DAD6C}" dt="2025-01-20T16:13:28.067" v="591" actId="108"/>
          <ac:spMkLst>
            <pc:docMk/>
            <pc:sldMk cId="397904132" sldId="262"/>
            <ac:spMk id="3" creationId="{00000000-0000-0000-0000-000000000000}"/>
          </ac:spMkLst>
        </pc:spChg>
        <pc:spChg chg="add">
          <ac:chgData name="Ελένη Μπόκου" userId="93bfef4beafe6069" providerId="LiveId" clId="{3740B5D2-1658-4C7E-8B70-6237176DAD6C}" dt="2025-01-20T16:10:42.414" v="497" actId="26606"/>
          <ac:spMkLst>
            <pc:docMk/>
            <pc:sldMk cId="397904132" sldId="262"/>
            <ac:spMk id="7175" creationId="{4038CB10-1F5C-4D54-9DF7-12586DE5B007}"/>
          </ac:spMkLst>
        </pc:spChg>
        <pc:spChg chg="add">
          <ac:chgData name="Ελένη Μπόκου" userId="93bfef4beafe6069" providerId="LiveId" clId="{3740B5D2-1658-4C7E-8B70-6237176DAD6C}" dt="2025-01-20T16:10:42.414" v="497" actId="26606"/>
          <ac:spMkLst>
            <pc:docMk/>
            <pc:sldMk cId="397904132" sldId="262"/>
            <ac:spMk id="7177" creationId="{73ED6512-6858-4552-B699-9A97FE9A4EA2}"/>
          </ac:spMkLst>
        </pc:spChg>
        <pc:picChg chg="add mod">
          <ac:chgData name="Ελένη Μπόκου" userId="93bfef4beafe6069" providerId="LiveId" clId="{3740B5D2-1658-4C7E-8B70-6237176DAD6C}" dt="2025-01-20T16:53:54.895" v="1075"/>
          <ac:picMkLst>
            <pc:docMk/>
            <pc:sldMk cId="397904132" sldId="262"/>
            <ac:picMk id="4" creationId="{93248DC3-1405-C577-48BB-1AB7AA415150}"/>
          </ac:picMkLst>
        </pc:picChg>
        <pc:picChg chg="add mod">
          <ac:chgData name="Ελένη Μπόκου" userId="93bfef4beafe6069" providerId="LiveId" clId="{3740B5D2-1658-4C7E-8B70-6237176DAD6C}" dt="2025-01-20T16:10:42.414" v="497" actId="26606"/>
          <ac:picMkLst>
            <pc:docMk/>
            <pc:sldMk cId="397904132" sldId="262"/>
            <ac:picMk id="7170" creationId="{CD1BC84E-2FE2-3E36-8D0D-B3E2E5646DB7}"/>
          </ac:picMkLst>
        </pc:picChg>
      </pc:sldChg>
      <pc:sldChg chg="addSp delSp modSp mod setBg setClrOvrMap">
        <pc:chgData name="Ελένη Μπόκου" userId="93bfef4beafe6069" providerId="LiveId" clId="{3740B5D2-1658-4C7E-8B70-6237176DAD6C}" dt="2025-01-20T16:53:57.081" v="1076"/>
        <pc:sldMkLst>
          <pc:docMk/>
          <pc:sldMk cId="977229791" sldId="263"/>
        </pc:sldMkLst>
        <pc:spChg chg="mod">
          <ac:chgData name="Ελένη Μπόκου" userId="93bfef4beafe6069" providerId="LiveId" clId="{3740B5D2-1658-4C7E-8B70-6237176DAD6C}" dt="2025-01-20T16:20:22.487" v="658" actId="26606"/>
          <ac:spMkLst>
            <pc:docMk/>
            <pc:sldMk cId="977229791" sldId="263"/>
            <ac:spMk id="2" creationId="{00000000-0000-0000-0000-000000000000}"/>
          </ac:spMkLst>
        </pc:spChg>
        <pc:spChg chg="del mod ord">
          <ac:chgData name="Ελένη Μπόκου" userId="93bfef4beafe6069" providerId="LiveId" clId="{3740B5D2-1658-4C7E-8B70-6237176DAD6C}" dt="2025-01-20T16:15:26.090" v="606" actId="1032"/>
          <ac:spMkLst>
            <pc:docMk/>
            <pc:sldMk cId="977229791" sldId="263"/>
            <ac:spMk id="3" creationId="{00000000-0000-0000-0000-000000000000}"/>
          </ac:spMkLst>
        </pc:spChg>
        <pc:spChg chg="add del mod">
          <ac:chgData name="Ελένη Μπόκου" userId="93bfef4beafe6069" providerId="LiveId" clId="{3740B5D2-1658-4C7E-8B70-6237176DAD6C}" dt="2025-01-20T16:19:58.577" v="651" actId="478"/>
          <ac:spMkLst>
            <pc:docMk/>
            <pc:sldMk cId="977229791" sldId="263"/>
            <ac:spMk id="6" creationId="{EF1C7153-5902-C258-7732-22C9A06ACB50}"/>
          </ac:spMkLst>
        </pc:spChg>
        <pc:spChg chg="add mod">
          <ac:chgData name="Ελένη Μπόκου" userId="93bfef4beafe6069" providerId="LiveId" clId="{3740B5D2-1658-4C7E-8B70-6237176DAD6C}" dt="2025-01-20T16:19:57.400" v="649"/>
          <ac:spMkLst>
            <pc:docMk/>
            <pc:sldMk cId="977229791" sldId="263"/>
            <ac:spMk id="11" creationId="{7F522223-C910-264A-68D1-7E69440A60AD}"/>
          </ac:spMkLst>
        </pc:spChg>
        <pc:spChg chg="add mod">
          <ac:chgData name="Ελένη Μπόκου" userId="93bfef4beafe6069" providerId="LiveId" clId="{3740B5D2-1658-4C7E-8B70-6237176DAD6C}" dt="2025-01-20T16:19:57.400" v="649"/>
          <ac:spMkLst>
            <pc:docMk/>
            <pc:sldMk cId="977229791" sldId="263"/>
            <ac:spMk id="12" creationId="{184319D3-982E-D71B-FB0F-E873B4F9BAD1}"/>
          </ac:spMkLst>
        </pc:spChg>
        <pc:spChg chg="add mod">
          <ac:chgData name="Ελένη Μπόκου" userId="93bfef4beafe6069" providerId="LiveId" clId="{3740B5D2-1658-4C7E-8B70-6237176DAD6C}" dt="2025-01-20T16:19:57.400" v="649"/>
          <ac:spMkLst>
            <pc:docMk/>
            <pc:sldMk cId="977229791" sldId="263"/>
            <ac:spMk id="13" creationId="{2F810637-645F-2062-2443-8DE5ECFA8BB1}"/>
          </ac:spMkLst>
        </pc:spChg>
        <pc:spChg chg="add mod">
          <ac:chgData name="Ελένη Μπόκου" userId="93bfef4beafe6069" providerId="LiveId" clId="{3740B5D2-1658-4C7E-8B70-6237176DAD6C}" dt="2025-01-20T16:19:57.400" v="649"/>
          <ac:spMkLst>
            <pc:docMk/>
            <pc:sldMk cId="977229791" sldId="263"/>
            <ac:spMk id="14" creationId="{2A3A7940-F6A8-B4DB-8D76-E6756A040BAA}"/>
          </ac:spMkLst>
        </pc:spChg>
        <pc:spChg chg="add mod">
          <ac:chgData name="Ελένη Μπόκου" userId="93bfef4beafe6069" providerId="LiveId" clId="{3740B5D2-1658-4C7E-8B70-6237176DAD6C}" dt="2025-01-20T16:19:57.400" v="649"/>
          <ac:spMkLst>
            <pc:docMk/>
            <pc:sldMk cId="977229791" sldId="263"/>
            <ac:spMk id="15" creationId="{13704498-8A1E-20F5-C16A-7628CC869F3F}"/>
          </ac:spMkLst>
        </pc:spChg>
        <pc:spChg chg="add mod">
          <ac:chgData name="Ελένη Μπόκου" userId="93bfef4beafe6069" providerId="LiveId" clId="{3740B5D2-1658-4C7E-8B70-6237176DAD6C}" dt="2025-01-20T16:19:57.400" v="649"/>
          <ac:spMkLst>
            <pc:docMk/>
            <pc:sldMk cId="977229791" sldId="263"/>
            <ac:spMk id="16" creationId="{2D103D6F-F996-6607-318C-D526893A27EF}"/>
          </ac:spMkLst>
        </pc:spChg>
        <pc:spChg chg="add mod">
          <ac:chgData name="Ελένη Μπόκου" userId="93bfef4beafe6069" providerId="LiveId" clId="{3740B5D2-1658-4C7E-8B70-6237176DAD6C}" dt="2025-01-20T16:19:57.400" v="649"/>
          <ac:spMkLst>
            <pc:docMk/>
            <pc:sldMk cId="977229791" sldId="263"/>
            <ac:spMk id="17" creationId="{0FE1EE91-0960-3274-5939-0CBC5177A554}"/>
          </ac:spMkLst>
        </pc:spChg>
        <pc:spChg chg="add mod">
          <ac:chgData name="Ελένη Μπόκου" userId="93bfef4beafe6069" providerId="LiveId" clId="{3740B5D2-1658-4C7E-8B70-6237176DAD6C}" dt="2025-01-20T16:19:57.400" v="649"/>
          <ac:spMkLst>
            <pc:docMk/>
            <pc:sldMk cId="977229791" sldId="263"/>
            <ac:spMk id="18" creationId="{252BEEC6-9C8D-83E9-0713-AFFFA49F1957}"/>
          </ac:spMkLst>
        </pc:spChg>
        <pc:spChg chg="add del mod">
          <ac:chgData name="Ελένη Μπόκου" userId="93bfef4beafe6069" providerId="LiveId" clId="{3740B5D2-1658-4C7E-8B70-6237176DAD6C}" dt="2025-01-20T16:23:59.864" v="714" actId="20577"/>
          <ac:spMkLst>
            <pc:docMk/>
            <pc:sldMk cId="977229791" sldId="263"/>
            <ac:spMk id="20" creationId="{EB636F9D-1C0A-9A99-22C0-3806EFB462C7}"/>
          </ac:spMkLst>
        </pc:spChg>
        <pc:spChg chg="add del mod">
          <ac:chgData name="Ελένη Μπόκου" userId="93bfef4beafe6069" providerId="LiveId" clId="{3740B5D2-1658-4C7E-8B70-6237176DAD6C}" dt="2025-01-20T16:20:34.894" v="664" actId="478"/>
          <ac:spMkLst>
            <pc:docMk/>
            <pc:sldMk cId="977229791" sldId="263"/>
            <ac:spMk id="22" creationId="{547D90EC-33B6-366E-263B-D69245153F7E}"/>
          </ac:spMkLst>
        </pc:spChg>
        <pc:spChg chg="add del">
          <ac:chgData name="Ελένη Μπόκου" userId="93bfef4beafe6069" providerId="LiveId" clId="{3740B5D2-1658-4C7E-8B70-6237176DAD6C}" dt="2025-01-20T16:14:24.286" v="594" actId="26606"/>
          <ac:spMkLst>
            <pc:docMk/>
            <pc:sldMk cId="977229791" sldId="263"/>
            <ac:spMk id="8199" creationId="{4038CB10-1F5C-4D54-9DF7-12586DE5B007}"/>
          </ac:spMkLst>
        </pc:spChg>
        <pc:spChg chg="add del">
          <ac:chgData name="Ελένη Μπόκου" userId="93bfef4beafe6069" providerId="LiveId" clId="{3740B5D2-1658-4C7E-8B70-6237176DAD6C}" dt="2025-01-20T16:14:24.286" v="594" actId="26606"/>
          <ac:spMkLst>
            <pc:docMk/>
            <pc:sldMk cId="977229791" sldId="263"/>
            <ac:spMk id="8201" creationId="{73ED6512-6858-4552-B699-9A97FE9A4EA2}"/>
          </ac:spMkLst>
        </pc:spChg>
        <pc:spChg chg="add del">
          <ac:chgData name="Ελένη Μπόκου" userId="93bfef4beafe6069" providerId="LiveId" clId="{3740B5D2-1658-4C7E-8B70-6237176DAD6C}" dt="2025-01-20T16:20:22.487" v="658" actId="26606"/>
          <ac:spMkLst>
            <pc:docMk/>
            <pc:sldMk cId="977229791" sldId="263"/>
            <ac:spMk id="8205" creationId="{4038CB10-1F5C-4D54-9DF7-12586DE5B007}"/>
          </ac:spMkLst>
        </pc:spChg>
        <pc:spChg chg="add del">
          <ac:chgData name="Ελένη Μπόκου" userId="93bfef4beafe6069" providerId="LiveId" clId="{3740B5D2-1658-4C7E-8B70-6237176DAD6C}" dt="2025-01-20T16:20:22.487" v="658" actId="26606"/>
          <ac:spMkLst>
            <pc:docMk/>
            <pc:sldMk cId="977229791" sldId="263"/>
            <ac:spMk id="8206" creationId="{73ED6512-6858-4552-B699-9A97FE9A4EA2}"/>
          </ac:spMkLst>
        </pc:spChg>
        <pc:spChg chg="add">
          <ac:chgData name="Ελένη Μπόκου" userId="93bfef4beafe6069" providerId="LiveId" clId="{3740B5D2-1658-4C7E-8B70-6237176DAD6C}" dt="2025-01-20T16:20:22.487" v="658" actId="26606"/>
          <ac:spMkLst>
            <pc:docMk/>
            <pc:sldMk cId="977229791" sldId="263"/>
            <ac:spMk id="8211" creationId="{4038CB10-1F5C-4D54-9DF7-12586DE5B007}"/>
          </ac:spMkLst>
        </pc:spChg>
        <pc:spChg chg="add">
          <ac:chgData name="Ελένη Μπόκου" userId="93bfef4beafe6069" providerId="LiveId" clId="{3740B5D2-1658-4C7E-8B70-6237176DAD6C}" dt="2025-01-20T16:20:22.487" v="658" actId="26606"/>
          <ac:spMkLst>
            <pc:docMk/>
            <pc:sldMk cId="977229791" sldId="263"/>
            <ac:spMk id="8213" creationId="{73ED6512-6858-4552-B699-9A97FE9A4EA2}"/>
          </ac:spMkLst>
        </pc:spChg>
        <pc:grpChg chg="add mod">
          <ac:chgData name="Ελένη Μπόκου" userId="93bfef4beafe6069" providerId="LiveId" clId="{3740B5D2-1658-4C7E-8B70-6237176DAD6C}" dt="2025-01-20T16:19:57.400" v="649"/>
          <ac:grpSpMkLst>
            <pc:docMk/>
            <pc:sldMk cId="977229791" sldId="263"/>
            <ac:grpSpMk id="7" creationId="{D1973793-01EF-FC70-84B0-684491B4F6BC}"/>
          </ac:grpSpMkLst>
        </pc:grpChg>
        <pc:grpChg chg="mod">
          <ac:chgData name="Ελένη Μπόκου" userId="93bfef4beafe6069" providerId="LiveId" clId="{3740B5D2-1658-4C7E-8B70-6237176DAD6C}" dt="2025-01-20T16:19:56.404" v="648" actId="1076"/>
          <ac:grpSpMkLst>
            <pc:docMk/>
            <pc:sldMk cId="977229791" sldId="263"/>
            <ac:grpSpMk id="8" creationId="{309C3E25-F240-8124-F58B-3D823F1B77F3}"/>
          </ac:grpSpMkLst>
        </pc:grpChg>
        <pc:grpChg chg="mod">
          <ac:chgData name="Ελένη Μπόκου" userId="93bfef4beafe6069" providerId="LiveId" clId="{3740B5D2-1658-4C7E-8B70-6237176DAD6C}" dt="2025-01-20T16:19:56.404" v="648" actId="1076"/>
          <ac:grpSpMkLst>
            <pc:docMk/>
            <pc:sldMk cId="977229791" sldId="263"/>
            <ac:grpSpMk id="9" creationId="{EBBB9126-3160-10EC-50A3-6C8B09C0187A}"/>
          </ac:grpSpMkLst>
        </pc:grpChg>
        <pc:grpChg chg="add mod">
          <ac:chgData name="Ελένη Μπόκου" userId="93bfef4beafe6069" providerId="LiveId" clId="{3740B5D2-1658-4C7E-8B70-6237176DAD6C}" dt="2025-01-20T16:19:57.400" v="649"/>
          <ac:grpSpMkLst>
            <pc:docMk/>
            <pc:sldMk cId="977229791" sldId="263"/>
            <ac:grpSpMk id="10" creationId="{71AB623C-4C47-C1BB-5162-6373E320926C}"/>
          </ac:grpSpMkLst>
        </pc:grpChg>
        <pc:graphicFrameChg chg="add del mod modGraphic">
          <ac:chgData name="Ελένη Μπόκου" userId="93bfef4beafe6069" providerId="LiveId" clId="{3740B5D2-1658-4C7E-8B70-6237176DAD6C}" dt="2025-01-20T16:20:09.878" v="652" actId="478"/>
          <ac:graphicFrameMkLst>
            <pc:docMk/>
            <pc:sldMk cId="977229791" sldId="263"/>
            <ac:graphicFrameMk id="4" creationId="{36C400EA-3BFB-98C0-8303-8B9B45F68048}"/>
          </ac:graphicFrameMkLst>
        </pc:graphicFrameChg>
        <pc:picChg chg="add mod">
          <ac:chgData name="Ελένη Μπόκου" userId="93bfef4beafe6069" providerId="LiveId" clId="{3740B5D2-1658-4C7E-8B70-6237176DAD6C}" dt="2025-01-20T16:53:57.081" v="1076"/>
          <ac:picMkLst>
            <pc:docMk/>
            <pc:sldMk cId="977229791" sldId="263"/>
            <ac:picMk id="3" creationId="{22F143CE-7B58-BFC6-053F-5078EF075819}"/>
          </ac:picMkLst>
        </pc:picChg>
        <pc:picChg chg="add mod ord">
          <ac:chgData name="Ελένη Μπόκου" userId="93bfef4beafe6069" providerId="LiveId" clId="{3740B5D2-1658-4C7E-8B70-6237176DAD6C}" dt="2025-01-20T16:20:22.487" v="658" actId="26606"/>
          <ac:picMkLst>
            <pc:docMk/>
            <pc:sldMk cId="977229791" sldId="263"/>
            <ac:picMk id="8194" creationId="{BDA48155-A0E8-3E3D-D067-992F024EE304}"/>
          </ac:picMkLst>
        </pc:picChg>
        <pc:cxnChg chg="add del">
          <ac:chgData name="Ελένη Μπόκου" userId="93bfef4beafe6069" providerId="LiveId" clId="{3740B5D2-1658-4C7E-8B70-6237176DAD6C}" dt="2025-01-20T16:14:26.336" v="596" actId="26606"/>
          <ac:cxnSpMkLst>
            <pc:docMk/>
            <pc:sldMk cId="977229791" sldId="263"/>
            <ac:cxnSpMk id="8203" creationId="{E79B4DA2-E806-489F-80F1-ADC1F33388B0}"/>
          </ac:cxnSpMkLst>
        </pc:cxnChg>
      </pc:sldChg>
      <pc:sldChg chg="modSp del">
        <pc:chgData name="Ελένη Μπόκου" userId="93bfef4beafe6069" providerId="LiveId" clId="{3740B5D2-1658-4C7E-8B70-6237176DAD6C}" dt="2025-01-20T16:17:10.142" v="628" actId="47"/>
        <pc:sldMkLst>
          <pc:docMk/>
          <pc:sldMk cId="1603891575" sldId="264"/>
        </pc:sldMkLst>
        <pc:spChg chg="mod">
          <ac:chgData name="Ελένη Μπόκου" userId="93bfef4beafe6069" providerId="LiveId" clId="{3740B5D2-1658-4C7E-8B70-6237176DAD6C}" dt="2025-01-20T15:42:39.796" v="351"/>
          <ac:spMkLst>
            <pc:docMk/>
            <pc:sldMk cId="1603891575" sldId="264"/>
            <ac:spMk id="2" creationId="{00000000-0000-0000-0000-000000000000}"/>
          </ac:spMkLst>
        </pc:spChg>
        <pc:spChg chg="mod">
          <ac:chgData name="Ελένη Μπόκου" userId="93bfef4beafe6069" providerId="LiveId" clId="{3740B5D2-1658-4C7E-8B70-6237176DAD6C}" dt="2025-01-20T15:42:39.796" v="351"/>
          <ac:spMkLst>
            <pc:docMk/>
            <pc:sldMk cId="1603891575" sldId="264"/>
            <ac:spMk id="3" creationId="{00000000-0000-0000-0000-000000000000}"/>
          </ac:spMkLst>
        </pc:spChg>
      </pc:sldChg>
      <pc:sldChg chg="addSp delSp modSp del mod modClrScheme chgLayout">
        <pc:chgData name="Ελένη Μπόκου" userId="93bfef4beafe6069" providerId="LiveId" clId="{3740B5D2-1658-4C7E-8B70-6237176DAD6C}" dt="2025-01-20T16:42:08.063" v="909" actId="47"/>
        <pc:sldMkLst>
          <pc:docMk/>
          <pc:sldMk cId="3111672502" sldId="265"/>
        </pc:sldMkLst>
        <pc:spChg chg="mod ord">
          <ac:chgData name="Ελένη Μπόκου" userId="93bfef4beafe6069" providerId="LiveId" clId="{3740B5D2-1658-4C7E-8B70-6237176DAD6C}" dt="2025-01-20T16:24:22.359" v="715" actId="947"/>
          <ac:spMkLst>
            <pc:docMk/>
            <pc:sldMk cId="3111672502" sldId="265"/>
            <ac:spMk id="2" creationId="{00000000-0000-0000-0000-000000000000}"/>
          </ac:spMkLst>
        </pc:spChg>
        <pc:spChg chg="del mod">
          <ac:chgData name="Ελένη Μπόκου" userId="93bfef4beafe6069" providerId="LiveId" clId="{3740B5D2-1658-4C7E-8B70-6237176DAD6C}" dt="2025-01-20T15:27:57.581" v="168" actId="22"/>
          <ac:spMkLst>
            <pc:docMk/>
            <pc:sldMk cId="3111672502" sldId="265"/>
            <ac:spMk id="3" creationId="{00000000-0000-0000-0000-000000000000}"/>
          </ac:spMkLst>
        </pc:spChg>
        <pc:spChg chg="add del mod">
          <ac:chgData name="Ελένη Μπόκου" userId="93bfef4beafe6069" providerId="LiveId" clId="{3740B5D2-1658-4C7E-8B70-6237176DAD6C}" dt="2025-01-20T15:29:23.655" v="204"/>
          <ac:spMkLst>
            <pc:docMk/>
            <pc:sldMk cId="3111672502" sldId="265"/>
            <ac:spMk id="9" creationId="{F721A0FC-DE3E-DF7F-C337-88C45FB9A89B}"/>
          </ac:spMkLst>
        </pc:spChg>
        <pc:spChg chg="add del mod">
          <ac:chgData name="Ελένη Μπόκου" userId="93bfef4beafe6069" providerId="LiveId" clId="{3740B5D2-1658-4C7E-8B70-6237176DAD6C}" dt="2025-01-20T15:29:23.655" v="206"/>
          <ac:spMkLst>
            <pc:docMk/>
            <pc:sldMk cId="3111672502" sldId="265"/>
            <ac:spMk id="11" creationId="{4CD5DC82-E27C-D259-E078-E8985C94EB56}"/>
          </ac:spMkLst>
        </pc:spChg>
        <pc:spChg chg="add mod ord">
          <ac:chgData name="Ελένη Μπόκου" userId="93bfef4beafe6069" providerId="LiveId" clId="{3740B5D2-1658-4C7E-8B70-6237176DAD6C}" dt="2025-01-20T15:41:46.148" v="326" actId="27636"/>
          <ac:spMkLst>
            <pc:docMk/>
            <pc:sldMk cId="3111672502" sldId="265"/>
            <ac:spMk id="12" creationId="{23005E5A-0587-CFE3-3521-BE112F06961F}"/>
          </ac:spMkLst>
        </pc:spChg>
        <pc:spChg chg="add mod ord">
          <ac:chgData name="Ελένη Μπόκου" userId="93bfef4beafe6069" providerId="LiveId" clId="{3740B5D2-1658-4C7E-8B70-6237176DAD6C}" dt="2025-01-20T15:30:14.574" v="222" actId="108"/>
          <ac:spMkLst>
            <pc:docMk/>
            <pc:sldMk cId="3111672502" sldId="265"/>
            <ac:spMk id="13" creationId="{5B5AC739-8BE7-D8AC-2F7C-B61B698F0297}"/>
          </ac:spMkLst>
        </pc:spChg>
        <pc:spChg chg="add del mod ord">
          <ac:chgData name="Ελένη Μπόκου" userId="93bfef4beafe6069" providerId="LiveId" clId="{3740B5D2-1658-4C7E-8B70-6237176DAD6C}" dt="2025-01-20T15:29:25.423" v="207"/>
          <ac:spMkLst>
            <pc:docMk/>
            <pc:sldMk cId="3111672502" sldId="265"/>
            <ac:spMk id="14" creationId="{EE2B600A-F76F-96DE-5780-A7F6606A0517}"/>
          </ac:spMkLst>
        </pc:spChg>
        <pc:spChg chg="add del mod">
          <ac:chgData name="Ελένη Μπόκου" userId="93bfef4beafe6069" providerId="LiveId" clId="{3740B5D2-1658-4C7E-8B70-6237176DAD6C}" dt="2025-01-20T15:29:32.361" v="208" actId="6264"/>
          <ac:spMkLst>
            <pc:docMk/>
            <pc:sldMk cId="3111672502" sldId="265"/>
            <ac:spMk id="16" creationId="{066CD76F-73DE-454F-9DCC-C0934E156D2B}"/>
          </ac:spMkLst>
        </pc:spChg>
        <pc:spChg chg="add del mod">
          <ac:chgData name="Ελένη Μπόκου" userId="93bfef4beafe6069" providerId="LiveId" clId="{3740B5D2-1658-4C7E-8B70-6237176DAD6C}" dt="2025-01-20T15:29:32.361" v="208" actId="6264"/>
          <ac:spMkLst>
            <pc:docMk/>
            <pc:sldMk cId="3111672502" sldId="265"/>
            <ac:spMk id="17" creationId="{6F69B39A-831A-2B1F-B172-D116FF03AEC2}"/>
          </ac:spMkLst>
        </pc:spChg>
        <pc:spChg chg="add del mod">
          <ac:chgData name="Ελένη Μπόκου" userId="93bfef4beafe6069" providerId="LiveId" clId="{3740B5D2-1658-4C7E-8B70-6237176DAD6C}" dt="2025-01-20T15:29:32.361" v="208" actId="6264"/>
          <ac:spMkLst>
            <pc:docMk/>
            <pc:sldMk cId="3111672502" sldId="265"/>
            <ac:spMk id="18" creationId="{A62DDE56-1A75-0F51-45AF-4D5ECE7421A4}"/>
          </ac:spMkLst>
        </pc:spChg>
        <pc:spChg chg="add del mod">
          <ac:chgData name="Ελένη Μπόκου" userId="93bfef4beafe6069" providerId="LiveId" clId="{3740B5D2-1658-4C7E-8B70-6237176DAD6C}" dt="2025-01-20T15:29:32.361" v="208" actId="6264"/>
          <ac:spMkLst>
            <pc:docMk/>
            <pc:sldMk cId="3111672502" sldId="265"/>
            <ac:spMk id="19" creationId="{238A1CAF-12DE-22D6-F690-E1E41E74CABB}"/>
          </ac:spMkLst>
        </pc:spChg>
        <pc:spChg chg="add del mod">
          <ac:chgData name="Ελένη Μπόκου" userId="93bfef4beafe6069" providerId="LiveId" clId="{3740B5D2-1658-4C7E-8B70-6237176DAD6C}" dt="2025-01-20T15:29:32.361" v="208" actId="6264"/>
          <ac:spMkLst>
            <pc:docMk/>
            <pc:sldMk cId="3111672502" sldId="265"/>
            <ac:spMk id="20" creationId="{52920AF5-69CF-54B4-A76D-928F3B1B6FCA}"/>
          </ac:spMkLst>
        </pc:spChg>
        <pc:spChg chg="add del mod">
          <ac:chgData name="Ελένη Μπόκου" userId="93bfef4beafe6069" providerId="LiveId" clId="{3740B5D2-1658-4C7E-8B70-6237176DAD6C}" dt="2025-01-20T15:29:35.117" v="209" actId="6264"/>
          <ac:spMkLst>
            <pc:docMk/>
            <pc:sldMk cId="3111672502" sldId="265"/>
            <ac:spMk id="21" creationId="{E867F9C0-764C-2E23-EFF2-F8347F97E90D}"/>
          </ac:spMkLst>
        </pc:spChg>
        <pc:spChg chg="add del mod">
          <ac:chgData name="Ελένη Μπόκου" userId="93bfef4beafe6069" providerId="LiveId" clId="{3740B5D2-1658-4C7E-8B70-6237176DAD6C}" dt="2025-01-20T15:29:35.117" v="209" actId="6264"/>
          <ac:spMkLst>
            <pc:docMk/>
            <pc:sldMk cId="3111672502" sldId="265"/>
            <ac:spMk id="22" creationId="{E6773486-AF8D-EAE9-D0EC-B85486F8A159}"/>
          </ac:spMkLst>
        </pc:spChg>
        <pc:spChg chg="add del mod">
          <ac:chgData name="Ελένη Μπόκου" userId="93bfef4beafe6069" providerId="LiveId" clId="{3740B5D2-1658-4C7E-8B70-6237176DAD6C}" dt="2025-01-20T15:29:35.117" v="209" actId="6264"/>
          <ac:spMkLst>
            <pc:docMk/>
            <pc:sldMk cId="3111672502" sldId="265"/>
            <ac:spMk id="23" creationId="{EE04D6B0-EE75-3C07-C72F-8E000ED2E29D}"/>
          </ac:spMkLst>
        </pc:spChg>
        <pc:spChg chg="add del mod">
          <ac:chgData name="Ελένη Μπόκου" userId="93bfef4beafe6069" providerId="LiveId" clId="{3740B5D2-1658-4C7E-8B70-6237176DAD6C}" dt="2025-01-20T15:29:35.117" v="209" actId="6264"/>
          <ac:spMkLst>
            <pc:docMk/>
            <pc:sldMk cId="3111672502" sldId="265"/>
            <ac:spMk id="24" creationId="{3005942A-5F17-78D7-8327-DB1488DD89C4}"/>
          </ac:spMkLst>
        </pc:spChg>
        <pc:spChg chg="add del mod">
          <ac:chgData name="Ελένη Μπόκου" userId="93bfef4beafe6069" providerId="LiveId" clId="{3740B5D2-1658-4C7E-8B70-6237176DAD6C}" dt="2025-01-20T15:29:35.117" v="209" actId="6264"/>
          <ac:spMkLst>
            <pc:docMk/>
            <pc:sldMk cId="3111672502" sldId="265"/>
            <ac:spMk id="25" creationId="{F1A18307-7681-6ABD-E3BE-0B41943B18A2}"/>
          </ac:spMkLst>
        </pc:spChg>
        <pc:spChg chg="add del mod">
          <ac:chgData name="Ελένη Μπόκου" userId="93bfef4beafe6069" providerId="LiveId" clId="{3740B5D2-1658-4C7E-8B70-6237176DAD6C}" dt="2025-01-20T15:29:35.626" v="210" actId="6264"/>
          <ac:spMkLst>
            <pc:docMk/>
            <pc:sldMk cId="3111672502" sldId="265"/>
            <ac:spMk id="26" creationId="{A8583B93-25F7-B370-9CAC-FF1DFC240CB2}"/>
          </ac:spMkLst>
        </pc:spChg>
        <pc:spChg chg="add del mod">
          <ac:chgData name="Ελένη Μπόκου" userId="93bfef4beafe6069" providerId="LiveId" clId="{3740B5D2-1658-4C7E-8B70-6237176DAD6C}" dt="2025-01-20T15:29:35.626" v="210" actId="6264"/>
          <ac:spMkLst>
            <pc:docMk/>
            <pc:sldMk cId="3111672502" sldId="265"/>
            <ac:spMk id="27" creationId="{5E4F5D34-4FD1-9B75-C3D0-66977B88D920}"/>
          </ac:spMkLst>
        </pc:spChg>
        <pc:spChg chg="add del mod">
          <ac:chgData name="Ελένη Μπόκου" userId="93bfef4beafe6069" providerId="LiveId" clId="{3740B5D2-1658-4C7E-8B70-6237176DAD6C}" dt="2025-01-20T15:29:35.626" v="210" actId="6264"/>
          <ac:spMkLst>
            <pc:docMk/>
            <pc:sldMk cId="3111672502" sldId="265"/>
            <ac:spMk id="28" creationId="{5BC4C0E6-1475-8EB6-C8C0-35E7EB610833}"/>
          </ac:spMkLst>
        </pc:spChg>
        <pc:spChg chg="add del mod">
          <ac:chgData name="Ελένη Μπόκου" userId="93bfef4beafe6069" providerId="LiveId" clId="{3740B5D2-1658-4C7E-8B70-6237176DAD6C}" dt="2025-01-20T15:29:35.626" v="210" actId="6264"/>
          <ac:spMkLst>
            <pc:docMk/>
            <pc:sldMk cId="3111672502" sldId="265"/>
            <ac:spMk id="29" creationId="{3018B9C8-91C8-4B8C-35CC-773A385E6951}"/>
          </ac:spMkLst>
        </pc:spChg>
        <pc:spChg chg="add del mod">
          <ac:chgData name="Ελένη Μπόκου" userId="93bfef4beafe6069" providerId="LiveId" clId="{3740B5D2-1658-4C7E-8B70-6237176DAD6C}" dt="2025-01-20T15:29:35.626" v="210" actId="6264"/>
          <ac:spMkLst>
            <pc:docMk/>
            <pc:sldMk cId="3111672502" sldId="265"/>
            <ac:spMk id="30" creationId="{83E837CC-76CF-8EC5-2871-D81723C67046}"/>
          </ac:spMkLst>
        </pc:spChg>
        <pc:spChg chg="add del mod">
          <ac:chgData name="Ελένη Μπόκου" userId="93bfef4beafe6069" providerId="LiveId" clId="{3740B5D2-1658-4C7E-8B70-6237176DAD6C}" dt="2025-01-20T15:29:35.801" v="211" actId="6264"/>
          <ac:spMkLst>
            <pc:docMk/>
            <pc:sldMk cId="3111672502" sldId="265"/>
            <ac:spMk id="31" creationId="{D402989A-7DD0-A1BA-AD6F-38CAF2C71C5A}"/>
          </ac:spMkLst>
        </pc:spChg>
        <pc:spChg chg="add del mod">
          <ac:chgData name="Ελένη Μπόκου" userId="93bfef4beafe6069" providerId="LiveId" clId="{3740B5D2-1658-4C7E-8B70-6237176DAD6C}" dt="2025-01-20T15:29:35.801" v="211" actId="6264"/>
          <ac:spMkLst>
            <pc:docMk/>
            <pc:sldMk cId="3111672502" sldId="265"/>
            <ac:spMk id="32" creationId="{8D42329F-28CF-6BF9-F79F-C4F34DA464A3}"/>
          </ac:spMkLst>
        </pc:spChg>
        <pc:spChg chg="add del mod">
          <ac:chgData name="Ελένη Μπόκου" userId="93bfef4beafe6069" providerId="LiveId" clId="{3740B5D2-1658-4C7E-8B70-6237176DAD6C}" dt="2025-01-20T15:29:35.801" v="211" actId="6264"/>
          <ac:spMkLst>
            <pc:docMk/>
            <pc:sldMk cId="3111672502" sldId="265"/>
            <ac:spMk id="33" creationId="{21D4903B-F3D9-6639-AC07-F28C439D91A1}"/>
          </ac:spMkLst>
        </pc:spChg>
        <pc:spChg chg="add del mod">
          <ac:chgData name="Ελένη Μπόκου" userId="93bfef4beafe6069" providerId="LiveId" clId="{3740B5D2-1658-4C7E-8B70-6237176DAD6C}" dt="2025-01-20T15:29:35.801" v="211" actId="6264"/>
          <ac:spMkLst>
            <pc:docMk/>
            <pc:sldMk cId="3111672502" sldId="265"/>
            <ac:spMk id="34" creationId="{9ABA2797-F253-E6AA-0B73-4919C47A9551}"/>
          </ac:spMkLst>
        </pc:spChg>
        <pc:spChg chg="add del mod">
          <ac:chgData name="Ελένη Μπόκου" userId="93bfef4beafe6069" providerId="LiveId" clId="{3740B5D2-1658-4C7E-8B70-6237176DAD6C}" dt="2025-01-20T15:29:35.801" v="211" actId="6264"/>
          <ac:spMkLst>
            <pc:docMk/>
            <pc:sldMk cId="3111672502" sldId="265"/>
            <ac:spMk id="35" creationId="{932B8A57-F33D-A47E-3716-A74FB09103F8}"/>
          </ac:spMkLst>
        </pc:spChg>
        <pc:picChg chg="add mod ord">
          <ac:chgData name="Ελένη Μπόκου" userId="93bfef4beafe6069" providerId="LiveId" clId="{3740B5D2-1658-4C7E-8B70-6237176DAD6C}" dt="2025-01-20T15:42:39.796" v="351"/>
          <ac:picMkLst>
            <pc:docMk/>
            <pc:sldMk cId="3111672502" sldId="265"/>
            <ac:picMk id="5" creationId="{7137BA7F-C9DC-ED04-0102-CE8D99AEC143}"/>
          </ac:picMkLst>
        </pc:picChg>
        <pc:picChg chg="add del mod">
          <ac:chgData name="Ελένη Μπόκου" userId="93bfef4beafe6069" providerId="LiveId" clId="{3740B5D2-1658-4C7E-8B70-6237176DAD6C}" dt="2025-01-20T15:29:23.655" v="202" actId="21"/>
          <ac:picMkLst>
            <pc:docMk/>
            <pc:sldMk cId="3111672502" sldId="265"/>
            <ac:picMk id="7" creationId="{6FD311B4-6FAC-149C-38B2-B3D28B66391F}"/>
          </ac:picMkLst>
        </pc:picChg>
        <pc:picChg chg="add mod ord">
          <ac:chgData name="Ελένη Μπόκου" userId="93bfef4beafe6069" providerId="LiveId" clId="{3740B5D2-1658-4C7E-8B70-6237176DAD6C}" dt="2025-01-20T15:42:39.796" v="351"/>
          <ac:picMkLst>
            <pc:docMk/>
            <pc:sldMk cId="3111672502" sldId="265"/>
            <ac:picMk id="15" creationId="{6FD311B4-6FAC-149C-38B2-B3D28B66391F}"/>
          </ac:picMkLst>
        </pc:picChg>
      </pc:sldChg>
      <pc:sldChg chg="del">
        <pc:chgData name="Ελένη Μπόκου" userId="93bfef4beafe6069" providerId="LiveId" clId="{3740B5D2-1658-4C7E-8B70-6237176DAD6C}" dt="2025-01-20T15:30:40.658" v="226" actId="47"/>
        <pc:sldMkLst>
          <pc:docMk/>
          <pc:sldMk cId="1097249794" sldId="266"/>
        </pc:sldMkLst>
      </pc:sldChg>
      <pc:sldChg chg="addSp delSp modSp mod setBg">
        <pc:chgData name="Ελένη Μπόκου" userId="93bfef4beafe6069" providerId="LiveId" clId="{3740B5D2-1658-4C7E-8B70-6237176DAD6C}" dt="2025-01-20T16:53:46.115" v="1072"/>
        <pc:sldMkLst>
          <pc:docMk/>
          <pc:sldMk cId="2490608296" sldId="266"/>
        </pc:sldMkLst>
        <pc:spChg chg="mod">
          <ac:chgData name="Ελένη Μπόκου" userId="93bfef4beafe6069" providerId="LiveId" clId="{3740B5D2-1658-4C7E-8B70-6237176DAD6C}" dt="2025-01-20T15:44:56.662" v="398" actId="947"/>
          <ac:spMkLst>
            <pc:docMk/>
            <pc:sldMk cId="2490608296" sldId="266"/>
            <ac:spMk id="2" creationId="{A4B6CD51-CA9E-A75B-99AD-F0EEE592D79D}"/>
          </ac:spMkLst>
        </pc:spChg>
        <pc:spChg chg="mod ord">
          <ac:chgData name="Ελένη Μπόκου" userId="93bfef4beafe6069" providerId="LiveId" clId="{3740B5D2-1658-4C7E-8B70-6237176DAD6C}" dt="2025-01-20T15:45:16.513" v="402" actId="113"/>
          <ac:spMkLst>
            <pc:docMk/>
            <pc:sldMk cId="2490608296" sldId="266"/>
            <ac:spMk id="10" creationId="{461BE1D5-F085-9396-1089-01081857DCA3}"/>
          </ac:spMkLst>
        </pc:spChg>
        <pc:spChg chg="add del">
          <ac:chgData name="Ελένη Μπόκου" userId="93bfef4beafe6069" providerId="LiveId" clId="{3740B5D2-1658-4C7E-8B70-6237176DAD6C}" dt="2025-01-20T15:44:48.342" v="396" actId="26606"/>
          <ac:spMkLst>
            <pc:docMk/>
            <pc:sldMk cId="2490608296" sldId="266"/>
            <ac:spMk id="3085" creationId="{CBD16B59-3403-4E6A-B56D-C6FB32FB1570}"/>
          </ac:spMkLst>
        </pc:spChg>
        <pc:spChg chg="add del">
          <ac:chgData name="Ελένη Μπόκου" userId="93bfef4beafe6069" providerId="LiveId" clId="{3740B5D2-1658-4C7E-8B70-6237176DAD6C}" dt="2025-01-20T15:44:48.342" v="396" actId="26606"/>
          <ac:spMkLst>
            <pc:docMk/>
            <pc:sldMk cId="2490608296" sldId="266"/>
            <ac:spMk id="3089" creationId="{E94C59A3-AD15-412B-8F23-C344E01928C1}"/>
          </ac:spMkLst>
        </pc:spChg>
        <pc:spChg chg="add">
          <ac:chgData name="Ελένη Μπόκου" userId="93bfef4beafe6069" providerId="LiveId" clId="{3740B5D2-1658-4C7E-8B70-6237176DAD6C}" dt="2025-01-20T15:44:48.342" v="397" actId="26606"/>
          <ac:spMkLst>
            <pc:docMk/>
            <pc:sldMk cId="2490608296" sldId="266"/>
            <ac:spMk id="3091" creationId="{F77A0719-AF56-4A45-B768-6D494ED132C8}"/>
          </ac:spMkLst>
        </pc:spChg>
        <pc:spChg chg="add">
          <ac:chgData name="Ελένη Μπόκου" userId="93bfef4beafe6069" providerId="LiveId" clId="{3740B5D2-1658-4C7E-8B70-6237176DAD6C}" dt="2025-01-20T15:44:48.342" v="397" actId="26606"/>
          <ac:spMkLst>
            <pc:docMk/>
            <pc:sldMk cId="2490608296" sldId="266"/>
            <ac:spMk id="3093" creationId="{9386CD60-F390-4BDD-B855-0EEAF71D5C12}"/>
          </ac:spMkLst>
        </pc:spChg>
        <pc:spChg chg="add">
          <ac:chgData name="Ελένη Μπόκου" userId="93bfef4beafe6069" providerId="LiveId" clId="{3740B5D2-1658-4C7E-8B70-6237176DAD6C}" dt="2025-01-20T15:44:48.342" v="397" actId="26606"/>
          <ac:spMkLst>
            <pc:docMk/>
            <pc:sldMk cId="2490608296" sldId="266"/>
            <ac:spMk id="3094" creationId="{84B21F49-8CEC-4962-BDD8-C2B7A7EB2B1D}"/>
          </ac:spMkLst>
        </pc:spChg>
        <pc:spChg chg="add">
          <ac:chgData name="Ελένη Μπόκου" userId="93bfef4beafe6069" providerId="LiveId" clId="{3740B5D2-1658-4C7E-8B70-6237176DAD6C}" dt="2025-01-20T15:44:48.342" v="397" actId="26606"/>
          <ac:spMkLst>
            <pc:docMk/>
            <pc:sldMk cId="2490608296" sldId="266"/>
            <ac:spMk id="3095" creationId="{50F529BD-9A3F-46C9-842E-8F68FC5690A7}"/>
          </ac:spMkLst>
        </pc:spChg>
        <pc:spChg chg="add">
          <ac:chgData name="Ελένη Μπόκου" userId="93bfef4beafe6069" providerId="LiveId" clId="{3740B5D2-1658-4C7E-8B70-6237176DAD6C}" dt="2025-01-20T15:44:48.342" v="397" actId="26606"/>
          <ac:spMkLst>
            <pc:docMk/>
            <pc:sldMk cId="2490608296" sldId="266"/>
            <ac:spMk id="3096" creationId="{AAADA9F6-3858-4C21-9545-5E3A70A3385A}"/>
          </ac:spMkLst>
        </pc:spChg>
        <pc:spChg chg="add">
          <ac:chgData name="Ελένη Μπόκου" userId="93bfef4beafe6069" providerId="LiveId" clId="{3740B5D2-1658-4C7E-8B70-6237176DAD6C}" dt="2025-01-20T15:44:48.342" v="397" actId="26606"/>
          <ac:spMkLst>
            <pc:docMk/>
            <pc:sldMk cId="2490608296" sldId="266"/>
            <ac:spMk id="3097" creationId="{AED47266-A692-49B0-89A9-FC9B2BAA3625}"/>
          </ac:spMkLst>
        </pc:spChg>
        <pc:picChg chg="add mod">
          <ac:chgData name="Ελένη Μπόκου" userId="93bfef4beafe6069" providerId="LiveId" clId="{3740B5D2-1658-4C7E-8B70-6237176DAD6C}" dt="2025-01-20T16:53:46.115" v="1072"/>
          <ac:picMkLst>
            <pc:docMk/>
            <pc:sldMk cId="2490608296" sldId="266"/>
            <ac:picMk id="3" creationId="{EC76672F-0ADF-8BD0-63FE-6487CAD532B1}"/>
          </ac:picMkLst>
        </pc:picChg>
        <pc:picChg chg="mod ord">
          <ac:chgData name="Ελένη Μπόκου" userId="93bfef4beafe6069" providerId="LiveId" clId="{3740B5D2-1658-4C7E-8B70-6237176DAD6C}" dt="2025-01-20T15:44:48.342" v="397" actId="26606"/>
          <ac:picMkLst>
            <pc:docMk/>
            <pc:sldMk cId="2490608296" sldId="266"/>
            <ac:picMk id="3074" creationId="{10ABE6E5-CB3B-26E7-E303-B365BE9A4FA0}"/>
          </ac:picMkLst>
        </pc:picChg>
        <pc:picChg chg="mod">
          <ac:chgData name="Ελένη Μπόκου" userId="93bfef4beafe6069" providerId="LiveId" clId="{3740B5D2-1658-4C7E-8B70-6237176DAD6C}" dt="2025-01-20T15:44:48.342" v="396" actId="26606"/>
          <ac:picMkLst>
            <pc:docMk/>
            <pc:sldMk cId="2490608296" sldId="266"/>
            <ac:picMk id="3076" creationId="{656AE730-A078-AE8C-CA5D-682A3D760678}"/>
          </ac:picMkLst>
        </pc:picChg>
        <pc:picChg chg="mod">
          <ac:chgData name="Ελένη Μπόκου" userId="93bfef4beafe6069" providerId="LiveId" clId="{3740B5D2-1658-4C7E-8B70-6237176DAD6C}" dt="2025-01-20T15:44:48.342" v="397" actId="26606"/>
          <ac:picMkLst>
            <pc:docMk/>
            <pc:sldMk cId="2490608296" sldId="266"/>
            <ac:picMk id="3078" creationId="{9BBF9585-BC83-F807-5097-DA7427FCAD96}"/>
          </ac:picMkLst>
        </pc:picChg>
        <pc:cxnChg chg="add del">
          <ac:chgData name="Ελένη Μπόκου" userId="93bfef4beafe6069" providerId="LiveId" clId="{3740B5D2-1658-4C7E-8B70-6237176DAD6C}" dt="2025-01-20T15:44:48.342" v="396" actId="26606"/>
          <ac:cxnSpMkLst>
            <pc:docMk/>
            <pc:sldMk cId="2490608296" sldId="266"/>
            <ac:cxnSpMk id="3083" creationId="{4FB543F0-7204-4B97-B9C1-9BE187637A47}"/>
          </ac:cxnSpMkLst>
        </pc:cxnChg>
        <pc:cxnChg chg="add del">
          <ac:chgData name="Ελένη Μπόκου" userId="93bfef4beafe6069" providerId="LiveId" clId="{3740B5D2-1658-4C7E-8B70-6237176DAD6C}" dt="2025-01-20T15:44:48.342" v="396" actId="26606"/>
          <ac:cxnSpMkLst>
            <pc:docMk/>
            <pc:sldMk cId="2490608296" sldId="266"/>
            <ac:cxnSpMk id="3087" creationId="{EE853DD3-8C8F-42D8-8519-FD8000DB122C}"/>
          </ac:cxnSpMkLst>
        </pc:cxnChg>
      </pc:sldChg>
      <pc:sldChg chg="addSp delSp modSp new mod setBg modClrScheme chgLayout">
        <pc:chgData name="Ελένη Μπόκου" userId="93bfef4beafe6069" providerId="LiveId" clId="{3740B5D2-1658-4C7E-8B70-6237176DAD6C}" dt="2025-01-20T16:57:21.285" v="1113" actId="20577"/>
        <pc:sldMkLst>
          <pc:docMk/>
          <pc:sldMk cId="3318186668" sldId="267"/>
        </pc:sldMkLst>
        <pc:spChg chg="del">
          <ac:chgData name="Ελένη Μπόκου" userId="93bfef4beafe6069" providerId="LiveId" clId="{3740B5D2-1658-4C7E-8B70-6237176DAD6C}" dt="2025-01-20T16:36:45.250" v="744" actId="6264"/>
          <ac:spMkLst>
            <pc:docMk/>
            <pc:sldMk cId="3318186668" sldId="267"/>
            <ac:spMk id="2" creationId="{725510F9-9A27-7D44-67AB-388B4A3BB765}"/>
          </ac:spMkLst>
        </pc:spChg>
        <pc:spChg chg="del">
          <ac:chgData name="Ελένη Μπόκου" userId="93bfef4beafe6069" providerId="LiveId" clId="{3740B5D2-1658-4C7E-8B70-6237176DAD6C}" dt="2025-01-20T16:36:45.250" v="744" actId="6264"/>
          <ac:spMkLst>
            <pc:docMk/>
            <pc:sldMk cId="3318186668" sldId="267"/>
            <ac:spMk id="3" creationId="{589141A5-A7FB-8C5F-23F5-593D0E64DA6A}"/>
          </ac:spMkLst>
        </pc:spChg>
        <pc:spChg chg="del">
          <ac:chgData name="Ελένη Μπόκου" userId="93bfef4beafe6069" providerId="LiveId" clId="{3740B5D2-1658-4C7E-8B70-6237176DAD6C}" dt="2025-01-20T16:36:45.250" v="744" actId="6264"/>
          <ac:spMkLst>
            <pc:docMk/>
            <pc:sldMk cId="3318186668" sldId="267"/>
            <ac:spMk id="4" creationId="{44342359-140A-14C8-3A5B-558EA67824E4}"/>
          </ac:spMkLst>
        </pc:spChg>
        <pc:spChg chg="del">
          <ac:chgData name="Ελένη Μπόκου" userId="93bfef4beafe6069" providerId="LiveId" clId="{3740B5D2-1658-4C7E-8B70-6237176DAD6C}" dt="2025-01-20T16:36:45.250" v="744" actId="6264"/>
          <ac:spMkLst>
            <pc:docMk/>
            <pc:sldMk cId="3318186668" sldId="267"/>
            <ac:spMk id="5" creationId="{C86852FE-9A7C-C3A6-0202-2A5A22BF43ED}"/>
          </ac:spMkLst>
        </pc:spChg>
        <pc:spChg chg="del">
          <ac:chgData name="Ελένη Μπόκου" userId="93bfef4beafe6069" providerId="LiveId" clId="{3740B5D2-1658-4C7E-8B70-6237176DAD6C}" dt="2025-01-20T16:36:45.250" v="744" actId="6264"/>
          <ac:spMkLst>
            <pc:docMk/>
            <pc:sldMk cId="3318186668" sldId="267"/>
            <ac:spMk id="6" creationId="{C5AE867D-8C4A-60B5-12E3-E4863799A6BE}"/>
          </ac:spMkLst>
        </pc:spChg>
        <pc:spChg chg="add del mod ord">
          <ac:chgData name="Ελένη Μπόκου" userId="93bfef4beafe6069" providerId="LiveId" clId="{3740B5D2-1658-4C7E-8B70-6237176DAD6C}" dt="2025-01-20T16:36:46.880" v="745" actId="6264"/>
          <ac:spMkLst>
            <pc:docMk/>
            <pc:sldMk cId="3318186668" sldId="267"/>
            <ac:spMk id="7" creationId="{9F634C13-BCA5-6B06-F62E-E2DD849D298E}"/>
          </ac:spMkLst>
        </pc:spChg>
        <pc:spChg chg="add del mod ord">
          <ac:chgData name="Ελένη Μπόκου" userId="93bfef4beafe6069" providerId="LiveId" clId="{3740B5D2-1658-4C7E-8B70-6237176DAD6C}" dt="2025-01-20T16:36:46.880" v="745" actId="6264"/>
          <ac:spMkLst>
            <pc:docMk/>
            <pc:sldMk cId="3318186668" sldId="267"/>
            <ac:spMk id="8" creationId="{792A124D-2A69-D3F8-12D8-96EDDFC530B7}"/>
          </ac:spMkLst>
        </pc:spChg>
        <pc:spChg chg="add del mod ord">
          <ac:chgData name="Ελένη Μπόκου" userId="93bfef4beafe6069" providerId="LiveId" clId="{3740B5D2-1658-4C7E-8B70-6237176DAD6C}" dt="2025-01-20T16:36:46.880" v="745" actId="6264"/>
          <ac:spMkLst>
            <pc:docMk/>
            <pc:sldMk cId="3318186668" sldId="267"/>
            <ac:spMk id="9" creationId="{8B5CDD46-8413-63BF-A3B4-A4F5D1CB9122}"/>
          </ac:spMkLst>
        </pc:spChg>
        <pc:spChg chg="add del mod ord">
          <ac:chgData name="Ελένη Μπόκου" userId="93bfef4beafe6069" providerId="LiveId" clId="{3740B5D2-1658-4C7E-8B70-6237176DAD6C}" dt="2025-01-20T16:36:46.880" v="745" actId="6264"/>
          <ac:spMkLst>
            <pc:docMk/>
            <pc:sldMk cId="3318186668" sldId="267"/>
            <ac:spMk id="10" creationId="{D01B7873-6EDC-F4D9-9628-4147A2B74743}"/>
          </ac:spMkLst>
        </pc:spChg>
        <pc:spChg chg="add del mod ord">
          <ac:chgData name="Ελένη Μπόκου" userId="93bfef4beafe6069" providerId="LiveId" clId="{3740B5D2-1658-4C7E-8B70-6237176DAD6C}" dt="2025-01-20T16:36:46.880" v="745" actId="6264"/>
          <ac:spMkLst>
            <pc:docMk/>
            <pc:sldMk cId="3318186668" sldId="267"/>
            <ac:spMk id="11" creationId="{E6E59CBC-8F96-BE60-5FAE-87497D1267A0}"/>
          </ac:spMkLst>
        </pc:spChg>
        <pc:spChg chg="add del mod ord">
          <ac:chgData name="Ελένη Μπόκου" userId="93bfef4beafe6069" providerId="LiveId" clId="{3740B5D2-1658-4C7E-8B70-6237176DAD6C}" dt="2025-01-20T16:36:49.973" v="746" actId="700"/>
          <ac:spMkLst>
            <pc:docMk/>
            <pc:sldMk cId="3318186668" sldId="267"/>
            <ac:spMk id="12" creationId="{880888F7-6AB5-9032-74D4-FF3E1B50915E}"/>
          </ac:spMkLst>
        </pc:spChg>
        <pc:spChg chg="add del mod ord">
          <ac:chgData name="Ελένη Μπόκου" userId="93bfef4beafe6069" providerId="LiveId" clId="{3740B5D2-1658-4C7E-8B70-6237176DAD6C}" dt="2025-01-20T16:36:49.973" v="746" actId="700"/>
          <ac:spMkLst>
            <pc:docMk/>
            <pc:sldMk cId="3318186668" sldId="267"/>
            <ac:spMk id="13" creationId="{27279C7F-597E-9F6F-D53B-0C0F9C467637}"/>
          </ac:spMkLst>
        </pc:spChg>
        <pc:spChg chg="add del mod ord">
          <ac:chgData name="Ελένη Μπόκου" userId="93bfef4beafe6069" providerId="LiveId" clId="{3740B5D2-1658-4C7E-8B70-6237176DAD6C}" dt="2025-01-20T16:36:49.973" v="746" actId="700"/>
          <ac:spMkLst>
            <pc:docMk/>
            <pc:sldMk cId="3318186668" sldId="267"/>
            <ac:spMk id="14" creationId="{9CDF67D5-0E2D-A84E-520B-64281F158699}"/>
          </ac:spMkLst>
        </pc:spChg>
        <pc:spChg chg="add del mod ord">
          <ac:chgData name="Ελένη Μπόκου" userId="93bfef4beafe6069" providerId="LiveId" clId="{3740B5D2-1658-4C7E-8B70-6237176DAD6C}" dt="2025-01-20T16:36:49.973" v="746" actId="700"/>
          <ac:spMkLst>
            <pc:docMk/>
            <pc:sldMk cId="3318186668" sldId="267"/>
            <ac:spMk id="15" creationId="{E7F0E8AD-612A-E8DD-291C-881537B26ACC}"/>
          </ac:spMkLst>
        </pc:spChg>
        <pc:spChg chg="add del mod ord">
          <ac:chgData name="Ελένη Μπόκου" userId="93bfef4beafe6069" providerId="LiveId" clId="{3740B5D2-1658-4C7E-8B70-6237176DAD6C}" dt="2025-01-20T16:36:49.973" v="746" actId="700"/>
          <ac:spMkLst>
            <pc:docMk/>
            <pc:sldMk cId="3318186668" sldId="267"/>
            <ac:spMk id="16" creationId="{D65EA82C-5EDB-B98E-2DF2-B05429D5780D}"/>
          </ac:spMkLst>
        </pc:spChg>
        <pc:spChg chg="add mod ord">
          <ac:chgData name="Ελένη Μπόκου" userId="93bfef4beafe6069" providerId="LiveId" clId="{3740B5D2-1658-4C7E-8B70-6237176DAD6C}" dt="2025-01-20T16:43:34.901" v="928" actId="26606"/>
          <ac:spMkLst>
            <pc:docMk/>
            <pc:sldMk cId="3318186668" sldId="267"/>
            <ac:spMk id="17" creationId="{E6EE6273-A2A3-5062-B658-4341DA42F9F5}"/>
          </ac:spMkLst>
        </pc:spChg>
        <pc:spChg chg="add del mod ord">
          <ac:chgData name="Ελένη Μπόκου" userId="93bfef4beafe6069" providerId="LiveId" clId="{3740B5D2-1658-4C7E-8B70-6237176DAD6C}" dt="2025-01-20T16:36:54.813" v="748"/>
          <ac:spMkLst>
            <pc:docMk/>
            <pc:sldMk cId="3318186668" sldId="267"/>
            <ac:spMk id="18" creationId="{C3144377-7028-2FFD-E28C-FC2EEB951F48}"/>
          </ac:spMkLst>
        </pc:spChg>
        <pc:spChg chg="add mod">
          <ac:chgData name="Ελένη Μπόκου" userId="93bfef4beafe6069" providerId="LiveId" clId="{3740B5D2-1658-4C7E-8B70-6237176DAD6C}" dt="2025-01-20T16:48:46.349" v="1006" actId="1076"/>
          <ac:spMkLst>
            <pc:docMk/>
            <pc:sldMk cId="3318186668" sldId="267"/>
            <ac:spMk id="22" creationId="{C52FC0F3-32D7-43EC-574F-E39FC8F40840}"/>
          </ac:spMkLst>
        </pc:spChg>
        <pc:graphicFrameChg chg="add mod modGraphic">
          <ac:chgData name="Ελένη Μπόκου" userId="93bfef4beafe6069" providerId="LiveId" clId="{3740B5D2-1658-4C7E-8B70-6237176DAD6C}" dt="2025-01-20T16:57:21.285" v="1113" actId="20577"/>
          <ac:graphicFrameMkLst>
            <pc:docMk/>
            <pc:sldMk cId="3318186668" sldId="267"/>
            <ac:graphicFrameMk id="20" creationId="{234EC5FB-8C4A-0629-933D-E04EA76DD0A5}"/>
          </ac:graphicFrameMkLst>
        </pc:graphicFrameChg>
        <pc:picChg chg="add mod">
          <ac:chgData name="Ελένη Μπόκου" userId="93bfef4beafe6069" providerId="LiveId" clId="{3740B5D2-1658-4C7E-8B70-6237176DAD6C}" dt="2025-01-20T16:53:59.495" v="1077"/>
          <ac:picMkLst>
            <pc:docMk/>
            <pc:sldMk cId="3318186668" sldId="267"/>
            <ac:picMk id="2" creationId="{F1CED5D3-B4DB-E1B4-B2EF-28589E8F6E08}"/>
          </ac:picMkLst>
        </pc:picChg>
        <pc:picChg chg="add mod">
          <ac:chgData name="Ελένη Μπόκου" userId="93bfef4beafe6069" providerId="LiveId" clId="{3740B5D2-1658-4C7E-8B70-6237176DAD6C}" dt="2025-01-20T16:45:24.123" v="960" actId="1076"/>
          <ac:picMkLst>
            <pc:docMk/>
            <pc:sldMk cId="3318186668" sldId="267"/>
            <ac:picMk id="19" creationId="{79B68D5C-4425-EA1C-EA1D-9BFEE320BFFA}"/>
          </ac:picMkLst>
        </pc:picChg>
        <pc:picChg chg="add del">
          <ac:chgData name="Ελένη Μπόκου" userId="93bfef4beafe6069" providerId="LiveId" clId="{3740B5D2-1658-4C7E-8B70-6237176DAD6C}" dt="2025-01-20T16:36:53.238" v="747" actId="21"/>
          <ac:picMkLst>
            <pc:docMk/>
            <pc:sldMk cId="3318186668" sldId="267"/>
            <ac:picMk id="9218" creationId="{79B68D5C-4425-EA1C-EA1D-9BFEE320BFFA}"/>
          </ac:picMkLst>
        </pc:picChg>
      </pc:sldChg>
      <pc:sldMasterChg chg="modTransition modSldLayout">
        <pc:chgData name="Ελένη Μπόκου" userId="93bfef4beafe6069" providerId="LiveId" clId="{3740B5D2-1658-4C7E-8B70-6237176DAD6C}" dt="2025-01-20T15:41:45.505" v="322"/>
        <pc:sldMasterMkLst>
          <pc:docMk/>
          <pc:sldMasterMk cId="1856034225" sldId="2147483704"/>
        </pc:sldMasterMkLst>
        <pc:sldLayoutChg chg="modTransition">
          <pc:chgData name="Ελένη Μπόκου" userId="93bfef4beafe6069" providerId="LiveId" clId="{3740B5D2-1658-4C7E-8B70-6237176DAD6C}" dt="2025-01-20T15:41:45.505" v="322"/>
          <pc:sldLayoutMkLst>
            <pc:docMk/>
            <pc:sldMasterMk cId="1856034225" sldId="2147483704"/>
            <pc:sldLayoutMk cId="2736545372" sldId="2147483705"/>
          </pc:sldLayoutMkLst>
        </pc:sldLayoutChg>
        <pc:sldLayoutChg chg="modTransition">
          <pc:chgData name="Ελένη Μπόκου" userId="93bfef4beafe6069" providerId="LiveId" clId="{3740B5D2-1658-4C7E-8B70-6237176DAD6C}" dt="2025-01-20T15:41:45.505" v="322"/>
          <pc:sldLayoutMkLst>
            <pc:docMk/>
            <pc:sldMasterMk cId="1856034225" sldId="2147483704"/>
            <pc:sldLayoutMk cId="2585193888" sldId="2147483706"/>
          </pc:sldLayoutMkLst>
        </pc:sldLayoutChg>
        <pc:sldLayoutChg chg="modTransition">
          <pc:chgData name="Ελένη Μπόκου" userId="93bfef4beafe6069" providerId="LiveId" clId="{3740B5D2-1658-4C7E-8B70-6237176DAD6C}" dt="2025-01-20T15:41:45.505" v="322"/>
          <pc:sldLayoutMkLst>
            <pc:docMk/>
            <pc:sldMasterMk cId="1856034225" sldId="2147483704"/>
            <pc:sldLayoutMk cId="2725546802" sldId="2147483707"/>
          </pc:sldLayoutMkLst>
        </pc:sldLayoutChg>
        <pc:sldLayoutChg chg="modTransition">
          <pc:chgData name="Ελένη Μπόκου" userId="93bfef4beafe6069" providerId="LiveId" clId="{3740B5D2-1658-4C7E-8B70-6237176DAD6C}" dt="2025-01-20T15:41:45.505" v="322"/>
          <pc:sldLayoutMkLst>
            <pc:docMk/>
            <pc:sldMasterMk cId="1856034225" sldId="2147483704"/>
            <pc:sldLayoutMk cId="1076433301" sldId="2147483708"/>
          </pc:sldLayoutMkLst>
        </pc:sldLayoutChg>
        <pc:sldLayoutChg chg="modTransition">
          <pc:chgData name="Ελένη Μπόκου" userId="93bfef4beafe6069" providerId="LiveId" clId="{3740B5D2-1658-4C7E-8B70-6237176DAD6C}" dt="2025-01-20T15:41:45.505" v="322"/>
          <pc:sldLayoutMkLst>
            <pc:docMk/>
            <pc:sldMasterMk cId="1856034225" sldId="2147483704"/>
            <pc:sldLayoutMk cId="2528525571" sldId="2147483709"/>
          </pc:sldLayoutMkLst>
        </pc:sldLayoutChg>
        <pc:sldLayoutChg chg="modTransition">
          <pc:chgData name="Ελένη Μπόκου" userId="93bfef4beafe6069" providerId="LiveId" clId="{3740B5D2-1658-4C7E-8B70-6237176DAD6C}" dt="2025-01-20T15:41:45.505" v="322"/>
          <pc:sldLayoutMkLst>
            <pc:docMk/>
            <pc:sldMasterMk cId="1856034225" sldId="2147483704"/>
            <pc:sldLayoutMk cId="3750523960" sldId="2147483710"/>
          </pc:sldLayoutMkLst>
        </pc:sldLayoutChg>
        <pc:sldLayoutChg chg="modTransition">
          <pc:chgData name="Ελένη Μπόκου" userId="93bfef4beafe6069" providerId="LiveId" clId="{3740B5D2-1658-4C7E-8B70-6237176DAD6C}" dt="2025-01-20T15:41:45.505" v="322"/>
          <pc:sldLayoutMkLst>
            <pc:docMk/>
            <pc:sldMasterMk cId="1856034225" sldId="2147483704"/>
            <pc:sldLayoutMk cId="1504001995" sldId="2147483711"/>
          </pc:sldLayoutMkLst>
        </pc:sldLayoutChg>
        <pc:sldLayoutChg chg="modTransition">
          <pc:chgData name="Ελένη Μπόκου" userId="93bfef4beafe6069" providerId="LiveId" clId="{3740B5D2-1658-4C7E-8B70-6237176DAD6C}" dt="2025-01-20T15:41:45.505" v="322"/>
          <pc:sldLayoutMkLst>
            <pc:docMk/>
            <pc:sldMasterMk cId="1856034225" sldId="2147483704"/>
            <pc:sldLayoutMk cId="2621657419" sldId="2147483712"/>
          </pc:sldLayoutMkLst>
        </pc:sldLayoutChg>
        <pc:sldLayoutChg chg="modTransition">
          <pc:chgData name="Ελένη Μπόκου" userId="93bfef4beafe6069" providerId="LiveId" clId="{3740B5D2-1658-4C7E-8B70-6237176DAD6C}" dt="2025-01-20T15:41:45.505" v="322"/>
          <pc:sldLayoutMkLst>
            <pc:docMk/>
            <pc:sldMasterMk cId="1856034225" sldId="2147483704"/>
            <pc:sldLayoutMk cId="3791433127" sldId="2147483713"/>
          </pc:sldLayoutMkLst>
        </pc:sldLayoutChg>
      </pc:sldMasterChg>
      <pc:sldMasterChg chg="modTransition modSldLayout">
        <pc:chgData name="Ελένη Μπόκου" userId="93bfef4beafe6069" providerId="LiveId" clId="{3740B5D2-1658-4C7E-8B70-6237176DAD6C}" dt="2025-01-20T15:42:15.086" v="334"/>
        <pc:sldMasterMkLst>
          <pc:docMk/>
          <pc:sldMasterMk cId="2669114512" sldId="2147483722"/>
        </pc:sldMasterMkLst>
        <pc:sldLayoutChg chg="modTransition">
          <pc:chgData name="Ελένη Μπόκου" userId="93bfef4beafe6069" providerId="LiveId" clId="{3740B5D2-1658-4C7E-8B70-6237176DAD6C}" dt="2025-01-20T15:42:15.086" v="334"/>
          <pc:sldLayoutMkLst>
            <pc:docMk/>
            <pc:sldMasterMk cId="2669114512" sldId="2147483722"/>
            <pc:sldLayoutMk cId="3286400320" sldId="2147483723"/>
          </pc:sldLayoutMkLst>
        </pc:sldLayoutChg>
        <pc:sldLayoutChg chg="modTransition">
          <pc:chgData name="Ελένη Μπόκου" userId="93bfef4beafe6069" providerId="LiveId" clId="{3740B5D2-1658-4C7E-8B70-6237176DAD6C}" dt="2025-01-20T15:42:15.086" v="334"/>
          <pc:sldLayoutMkLst>
            <pc:docMk/>
            <pc:sldMasterMk cId="2669114512" sldId="2147483722"/>
            <pc:sldLayoutMk cId="2389527961" sldId="2147483724"/>
          </pc:sldLayoutMkLst>
        </pc:sldLayoutChg>
        <pc:sldLayoutChg chg="modTransition">
          <pc:chgData name="Ελένη Μπόκου" userId="93bfef4beafe6069" providerId="LiveId" clId="{3740B5D2-1658-4C7E-8B70-6237176DAD6C}" dt="2025-01-20T15:42:15.086" v="334"/>
          <pc:sldLayoutMkLst>
            <pc:docMk/>
            <pc:sldMasterMk cId="2669114512" sldId="2147483722"/>
            <pc:sldLayoutMk cId="939853387" sldId="2147483725"/>
          </pc:sldLayoutMkLst>
        </pc:sldLayoutChg>
        <pc:sldLayoutChg chg="modTransition">
          <pc:chgData name="Ελένη Μπόκου" userId="93bfef4beafe6069" providerId="LiveId" clId="{3740B5D2-1658-4C7E-8B70-6237176DAD6C}" dt="2025-01-20T15:42:15.086" v="334"/>
          <pc:sldLayoutMkLst>
            <pc:docMk/>
            <pc:sldMasterMk cId="2669114512" sldId="2147483722"/>
            <pc:sldLayoutMk cId="143132915" sldId="2147483726"/>
          </pc:sldLayoutMkLst>
        </pc:sldLayoutChg>
        <pc:sldLayoutChg chg="modTransition">
          <pc:chgData name="Ελένη Μπόκου" userId="93bfef4beafe6069" providerId="LiveId" clId="{3740B5D2-1658-4C7E-8B70-6237176DAD6C}" dt="2025-01-20T15:42:15.086" v="334"/>
          <pc:sldLayoutMkLst>
            <pc:docMk/>
            <pc:sldMasterMk cId="2669114512" sldId="2147483722"/>
            <pc:sldLayoutMk cId="414772181" sldId="2147483727"/>
          </pc:sldLayoutMkLst>
        </pc:sldLayoutChg>
        <pc:sldLayoutChg chg="modTransition">
          <pc:chgData name="Ελένη Μπόκου" userId="93bfef4beafe6069" providerId="LiveId" clId="{3740B5D2-1658-4C7E-8B70-6237176DAD6C}" dt="2025-01-20T15:42:15.086" v="334"/>
          <pc:sldLayoutMkLst>
            <pc:docMk/>
            <pc:sldMasterMk cId="2669114512" sldId="2147483722"/>
            <pc:sldLayoutMk cId="3911880715" sldId="2147483728"/>
          </pc:sldLayoutMkLst>
        </pc:sldLayoutChg>
        <pc:sldLayoutChg chg="modTransition">
          <pc:chgData name="Ελένη Μπόκου" userId="93bfef4beafe6069" providerId="LiveId" clId="{3740B5D2-1658-4C7E-8B70-6237176DAD6C}" dt="2025-01-20T15:42:15.086" v="334"/>
          <pc:sldLayoutMkLst>
            <pc:docMk/>
            <pc:sldMasterMk cId="2669114512" sldId="2147483722"/>
            <pc:sldLayoutMk cId="623365323" sldId="2147483729"/>
          </pc:sldLayoutMkLst>
        </pc:sldLayoutChg>
        <pc:sldLayoutChg chg="modTransition">
          <pc:chgData name="Ελένη Μπόκου" userId="93bfef4beafe6069" providerId="LiveId" clId="{3740B5D2-1658-4C7E-8B70-6237176DAD6C}" dt="2025-01-20T15:42:15.086" v="334"/>
          <pc:sldLayoutMkLst>
            <pc:docMk/>
            <pc:sldMasterMk cId="2669114512" sldId="2147483722"/>
            <pc:sldLayoutMk cId="2836289193" sldId="2147483730"/>
          </pc:sldLayoutMkLst>
        </pc:sldLayoutChg>
        <pc:sldLayoutChg chg="modTransition">
          <pc:chgData name="Ελένη Μπόκου" userId="93bfef4beafe6069" providerId="LiveId" clId="{3740B5D2-1658-4C7E-8B70-6237176DAD6C}" dt="2025-01-20T15:42:15.086" v="334"/>
          <pc:sldLayoutMkLst>
            <pc:docMk/>
            <pc:sldMasterMk cId="2669114512" sldId="2147483722"/>
            <pc:sldLayoutMk cId="3326549742" sldId="2147483731"/>
          </pc:sldLayoutMkLst>
        </pc:sldLayoutChg>
      </pc:sldMasterChg>
      <pc:sldMasterChg chg="modTransition modSldLayout">
        <pc:chgData name="Ελένη Μπόκου" userId="93bfef4beafe6069" providerId="LiveId" clId="{3740B5D2-1658-4C7E-8B70-6237176DAD6C}" dt="2025-01-20T15:42:17.254" v="339"/>
        <pc:sldMasterMkLst>
          <pc:docMk/>
          <pc:sldMasterMk cId="3842057293" sldId="2147483734"/>
        </pc:sldMasterMkLst>
        <pc:sldLayoutChg chg="modTransition">
          <pc:chgData name="Ελένη Μπόκου" userId="93bfef4beafe6069" providerId="LiveId" clId="{3740B5D2-1658-4C7E-8B70-6237176DAD6C}" dt="2025-01-20T15:42:17.254" v="339"/>
          <pc:sldLayoutMkLst>
            <pc:docMk/>
            <pc:sldMasterMk cId="3842057293" sldId="2147483734"/>
            <pc:sldLayoutMk cId="978277827" sldId="2147483735"/>
          </pc:sldLayoutMkLst>
        </pc:sldLayoutChg>
        <pc:sldLayoutChg chg="modTransition">
          <pc:chgData name="Ελένη Μπόκου" userId="93bfef4beafe6069" providerId="LiveId" clId="{3740B5D2-1658-4C7E-8B70-6237176DAD6C}" dt="2025-01-20T15:42:17.254" v="339"/>
          <pc:sldLayoutMkLst>
            <pc:docMk/>
            <pc:sldMasterMk cId="3842057293" sldId="2147483734"/>
            <pc:sldLayoutMk cId="4198238974" sldId="2147483736"/>
          </pc:sldLayoutMkLst>
        </pc:sldLayoutChg>
        <pc:sldLayoutChg chg="modTransition">
          <pc:chgData name="Ελένη Μπόκου" userId="93bfef4beafe6069" providerId="LiveId" clId="{3740B5D2-1658-4C7E-8B70-6237176DAD6C}" dt="2025-01-20T15:42:17.254" v="339"/>
          <pc:sldLayoutMkLst>
            <pc:docMk/>
            <pc:sldMasterMk cId="3842057293" sldId="2147483734"/>
            <pc:sldLayoutMk cId="2793320904" sldId="2147483737"/>
          </pc:sldLayoutMkLst>
        </pc:sldLayoutChg>
        <pc:sldLayoutChg chg="modTransition">
          <pc:chgData name="Ελένη Μπόκου" userId="93bfef4beafe6069" providerId="LiveId" clId="{3740B5D2-1658-4C7E-8B70-6237176DAD6C}" dt="2025-01-20T15:42:17.254" v="339"/>
          <pc:sldLayoutMkLst>
            <pc:docMk/>
            <pc:sldMasterMk cId="3842057293" sldId="2147483734"/>
            <pc:sldLayoutMk cId="3849816801" sldId="2147483738"/>
          </pc:sldLayoutMkLst>
        </pc:sldLayoutChg>
        <pc:sldLayoutChg chg="modTransition">
          <pc:chgData name="Ελένη Μπόκου" userId="93bfef4beafe6069" providerId="LiveId" clId="{3740B5D2-1658-4C7E-8B70-6237176DAD6C}" dt="2025-01-20T15:42:17.254" v="339"/>
          <pc:sldLayoutMkLst>
            <pc:docMk/>
            <pc:sldMasterMk cId="3842057293" sldId="2147483734"/>
            <pc:sldLayoutMk cId="1881330574" sldId="2147483739"/>
          </pc:sldLayoutMkLst>
        </pc:sldLayoutChg>
        <pc:sldLayoutChg chg="modTransition">
          <pc:chgData name="Ελένη Μπόκου" userId="93bfef4beafe6069" providerId="LiveId" clId="{3740B5D2-1658-4C7E-8B70-6237176DAD6C}" dt="2025-01-20T15:42:17.254" v="339"/>
          <pc:sldLayoutMkLst>
            <pc:docMk/>
            <pc:sldMasterMk cId="3842057293" sldId="2147483734"/>
            <pc:sldLayoutMk cId="40284014" sldId="2147483740"/>
          </pc:sldLayoutMkLst>
        </pc:sldLayoutChg>
        <pc:sldLayoutChg chg="modTransition">
          <pc:chgData name="Ελένη Μπόκου" userId="93bfef4beafe6069" providerId="LiveId" clId="{3740B5D2-1658-4C7E-8B70-6237176DAD6C}" dt="2025-01-20T15:42:17.254" v="339"/>
          <pc:sldLayoutMkLst>
            <pc:docMk/>
            <pc:sldMasterMk cId="3842057293" sldId="2147483734"/>
            <pc:sldLayoutMk cId="3838990931" sldId="2147483741"/>
          </pc:sldLayoutMkLst>
        </pc:sldLayoutChg>
        <pc:sldLayoutChg chg="modTransition">
          <pc:chgData name="Ελένη Μπόκου" userId="93bfef4beafe6069" providerId="LiveId" clId="{3740B5D2-1658-4C7E-8B70-6237176DAD6C}" dt="2025-01-20T15:42:17.254" v="339"/>
          <pc:sldLayoutMkLst>
            <pc:docMk/>
            <pc:sldMasterMk cId="3842057293" sldId="2147483734"/>
            <pc:sldLayoutMk cId="2067365389" sldId="2147483742"/>
          </pc:sldLayoutMkLst>
        </pc:sldLayoutChg>
        <pc:sldLayoutChg chg="modTransition">
          <pc:chgData name="Ελένη Μπόκου" userId="93bfef4beafe6069" providerId="LiveId" clId="{3740B5D2-1658-4C7E-8B70-6237176DAD6C}" dt="2025-01-20T15:42:17.254" v="339"/>
          <pc:sldLayoutMkLst>
            <pc:docMk/>
            <pc:sldMasterMk cId="3842057293" sldId="2147483734"/>
            <pc:sldLayoutMk cId="1565661984" sldId="2147483743"/>
          </pc:sldLayoutMkLst>
        </pc:sldLayoutChg>
      </pc:sldMasterChg>
      <pc:sldMasterChg chg="modTransition modSldLayout">
        <pc:chgData name="Ελένη Μπόκου" userId="93bfef4beafe6069" providerId="LiveId" clId="{3740B5D2-1658-4C7E-8B70-6237176DAD6C}" dt="2025-01-20T15:42:18.680" v="340"/>
        <pc:sldMasterMkLst>
          <pc:docMk/>
          <pc:sldMasterMk cId="3497033490" sldId="2147483746"/>
        </pc:sldMasterMkLst>
        <pc:sldLayoutChg chg="modTransition">
          <pc:chgData name="Ελένη Μπόκου" userId="93bfef4beafe6069" providerId="LiveId" clId="{3740B5D2-1658-4C7E-8B70-6237176DAD6C}" dt="2025-01-20T15:42:18.680" v="340"/>
          <pc:sldLayoutMkLst>
            <pc:docMk/>
            <pc:sldMasterMk cId="3497033490" sldId="2147483746"/>
            <pc:sldLayoutMk cId="1745932030" sldId="2147483747"/>
          </pc:sldLayoutMkLst>
        </pc:sldLayoutChg>
        <pc:sldLayoutChg chg="modTransition">
          <pc:chgData name="Ελένη Μπόκου" userId="93bfef4beafe6069" providerId="LiveId" clId="{3740B5D2-1658-4C7E-8B70-6237176DAD6C}" dt="2025-01-20T15:42:18.680" v="340"/>
          <pc:sldLayoutMkLst>
            <pc:docMk/>
            <pc:sldMasterMk cId="3497033490" sldId="2147483746"/>
            <pc:sldLayoutMk cId="2119332250" sldId="2147483748"/>
          </pc:sldLayoutMkLst>
        </pc:sldLayoutChg>
        <pc:sldLayoutChg chg="modTransition">
          <pc:chgData name="Ελένη Μπόκου" userId="93bfef4beafe6069" providerId="LiveId" clId="{3740B5D2-1658-4C7E-8B70-6237176DAD6C}" dt="2025-01-20T15:42:18.680" v="340"/>
          <pc:sldLayoutMkLst>
            <pc:docMk/>
            <pc:sldMasterMk cId="3497033490" sldId="2147483746"/>
            <pc:sldLayoutMk cId="4189053514" sldId="2147483749"/>
          </pc:sldLayoutMkLst>
        </pc:sldLayoutChg>
        <pc:sldLayoutChg chg="modTransition">
          <pc:chgData name="Ελένη Μπόκου" userId="93bfef4beafe6069" providerId="LiveId" clId="{3740B5D2-1658-4C7E-8B70-6237176DAD6C}" dt="2025-01-20T15:42:18.680" v="340"/>
          <pc:sldLayoutMkLst>
            <pc:docMk/>
            <pc:sldMasterMk cId="3497033490" sldId="2147483746"/>
            <pc:sldLayoutMk cId="3768602373" sldId="2147483750"/>
          </pc:sldLayoutMkLst>
        </pc:sldLayoutChg>
        <pc:sldLayoutChg chg="modTransition">
          <pc:chgData name="Ελένη Μπόκου" userId="93bfef4beafe6069" providerId="LiveId" clId="{3740B5D2-1658-4C7E-8B70-6237176DAD6C}" dt="2025-01-20T15:42:18.680" v="340"/>
          <pc:sldLayoutMkLst>
            <pc:docMk/>
            <pc:sldMasterMk cId="3497033490" sldId="2147483746"/>
            <pc:sldLayoutMk cId="2238852157" sldId="2147483751"/>
          </pc:sldLayoutMkLst>
        </pc:sldLayoutChg>
        <pc:sldLayoutChg chg="modTransition">
          <pc:chgData name="Ελένη Μπόκου" userId="93bfef4beafe6069" providerId="LiveId" clId="{3740B5D2-1658-4C7E-8B70-6237176DAD6C}" dt="2025-01-20T15:42:18.680" v="340"/>
          <pc:sldLayoutMkLst>
            <pc:docMk/>
            <pc:sldMasterMk cId="3497033490" sldId="2147483746"/>
            <pc:sldLayoutMk cId="2438745577" sldId="2147483752"/>
          </pc:sldLayoutMkLst>
        </pc:sldLayoutChg>
        <pc:sldLayoutChg chg="modTransition">
          <pc:chgData name="Ελένη Μπόκου" userId="93bfef4beafe6069" providerId="LiveId" clId="{3740B5D2-1658-4C7E-8B70-6237176DAD6C}" dt="2025-01-20T15:42:18.680" v="340"/>
          <pc:sldLayoutMkLst>
            <pc:docMk/>
            <pc:sldMasterMk cId="3497033490" sldId="2147483746"/>
            <pc:sldLayoutMk cId="1456389384" sldId="2147483753"/>
          </pc:sldLayoutMkLst>
        </pc:sldLayoutChg>
        <pc:sldLayoutChg chg="modTransition">
          <pc:chgData name="Ελένη Μπόκου" userId="93bfef4beafe6069" providerId="LiveId" clId="{3740B5D2-1658-4C7E-8B70-6237176DAD6C}" dt="2025-01-20T15:42:18.680" v="340"/>
          <pc:sldLayoutMkLst>
            <pc:docMk/>
            <pc:sldMasterMk cId="3497033490" sldId="2147483746"/>
            <pc:sldLayoutMk cId="3441104919" sldId="2147483754"/>
          </pc:sldLayoutMkLst>
        </pc:sldLayoutChg>
        <pc:sldLayoutChg chg="modTransition">
          <pc:chgData name="Ελένη Μπόκου" userId="93bfef4beafe6069" providerId="LiveId" clId="{3740B5D2-1658-4C7E-8B70-6237176DAD6C}" dt="2025-01-20T15:42:18.680" v="340"/>
          <pc:sldLayoutMkLst>
            <pc:docMk/>
            <pc:sldMasterMk cId="3497033490" sldId="2147483746"/>
            <pc:sldLayoutMk cId="1088978394" sldId="2147483755"/>
          </pc:sldLayoutMkLst>
        </pc:sldLayoutChg>
      </pc:sldMasterChg>
      <pc:sldMasterChg chg="modTransition modSldLayout">
        <pc:chgData name="Ελένη Μπόκου" userId="93bfef4beafe6069" providerId="LiveId" clId="{3740B5D2-1658-4C7E-8B70-6237176DAD6C}" dt="2025-01-20T15:42:20.695" v="341"/>
        <pc:sldMasterMkLst>
          <pc:docMk/>
          <pc:sldMasterMk cId="3317170290" sldId="2147483758"/>
        </pc:sldMasterMkLst>
        <pc:sldLayoutChg chg="modTransition">
          <pc:chgData name="Ελένη Μπόκου" userId="93bfef4beafe6069" providerId="LiveId" clId="{3740B5D2-1658-4C7E-8B70-6237176DAD6C}" dt="2025-01-20T15:42:20.695" v="341"/>
          <pc:sldLayoutMkLst>
            <pc:docMk/>
            <pc:sldMasterMk cId="3317170290" sldId="2147483758"/>
            <pc:sldLayoutMk cId="149188359" sldId="2147483759"/>
          </pc:sldLayoutMkLst>
        </pc:sldLayoutChg>
        <pc:sldLayoutChg chg="modTransition">
          <pc:chgData name="Ελένη Μπόκου" userId="93bfef4beafe6069" providerId="LiveId" clId="{3740B5D2-1658-4C7E-8B70-6237176DAD6C}" dt="2025-01-20T15:42:20.695" v="341"/>
          <pc:sldLayoutMkLst>
            <pc:docMk/>
            <pc:sldMasterMk cId="3317170290" sldId="2147483758"/>
            <pc:sldLayoutMk cId="1908029380" sldId="2147483760"/>
          </pc:sldLayoutMkLst>
        </pc:sldLayoutChg>
        <pc:sldLayoutChg chg="modTransition">
          <pc:chgData name="Ελένη Μπόκου" userId="93bfef4beafe6069" providerId="LiveId" clId="{3740B5D2-1658-4C7E-8B70-6237176DAD6C}" dt="2025-01-20T15:42:20.695" v="341"/>
          <pc:sldLayoutMkLst>
            <pc:docMk/>
            <pc:sldMasterMk cId="3317170290" sldId="2147483758"/>
            <pc:sldLayoutMk cId="4041192758" sldId="2147483761"/>
          </pc:sldLayoutMkLst>
        </pc:sldLayoutChg>
        <pc:sldLayoutChg chg="modTransition">
          <pc:chgData name="Ελένη Μπόκου" userId="93bfef4beafe6069" providerId="LiveId" clId="{3740B5D2-1658-4C7E-8B70-6237176DAD6C}" dt="2025-01-20T15:42:20.695" v="341"/>
          <pc:sldLayoutMkLst>
            <pc:docMk/>
            <pc:sldMasterMk cId="3317170290" sldId="2147483758"/>
            <pc:sldLayoutMk cId="1723808953" sldId="2147483762"/>
          </pc:sldLayoutMkLst>
        </pc:sldLayoutChg>
        <pc:sldLayoutChg chg="modTransition">
          <pc:chgData name="Ελένη Μπόκου" userId="93bfef4beafe6069" providerId="LiveId" clId="{3740B5D2-1658-4C7E-8B70-6237176DAD6C}" dt="2025-01-20T15:42:20.695" v="341"/>
          <pc:sldLayoutMkLst>
            <pc:docMk/>
            <pc:sldMasterMk cId="3317170290" sldId="2147483758"/>
            <pc:sldLayoutMk cId="919096089" sldId="2147483763"/>
          </pc:sldLayoutMkLst>
        </pc:sldLayoutChg>
        <pc:sldLayoutChg chg="modTransition">
          <pc:chgData name="Ελένη Μπόκου" userId="93bfef4beafe6069" providerId="LiveId" clId="{3740B5D2-1658-4C7E-8B70-6237176DAD6C}" dt="2025-01-20T15:42:20.695" v="341"/>
          <pc:sldLayoutMkLst>
            <pc:docMk/>
            <pc:sldMasterMk cId="3317170290" sldId="2147483758"/>
            <pc:sldLayoutMk cId="252972074" sldId="2147483764"/>
          </pc:sldLayoutMkLst>
        </pc:sldLayoutChg>
        <pc:sldLayoutChg chg="modTransition">
          <pc:chgData name="Ελένη Μπόκου" userId="93bfef4beafe6069" providerId="LiveId" clId="{3740B5D2-1658-4C7E-8B70-6237176DAD6C}" dt="2025-01-20T15:42:20.695" v="341"/>
          <pc:sldLayoutMkLst>
            <pc:docMk/>
            <pc:sldMasterMk cId="3317170290" sldId="2147483758"/>
            <pc:sldLayoutMk cId="799266029" sldId="2147483765"/>
          </pc:sldLayoutMkLst>
        </pc:sldLayoutChg>
        <pc:sldLayoutChg chg="modTransition">
          <pc:chgData name="Ελένη Μπόκου" userId="93bfef4beafe6069" providerId="LiveId" clId="{3740B5D2-1658-4C7E-8B70-6237176DAD6C}" dt="2025-01-20T15:42:20.695" v="341"/>
          <pc:sldLayoutMkLst>
            <pc:docMk/>
            <pc:sldMasterMk cId="3317170290" sldId="2147483758"/>
            <pc:sldLayoutMk cId="3919335046" sldId="2147483766"/>
          </pc:sldLayoutMkLst>
        </pc:sldLayoutChg>
        <pc:sldLayoutChg chg="modTransition">
          <pc:chgData name="Ελένη Μπόκου" userId="93bfef4beafe6069" providerId="LiveId" clId="{3740B5D2-1658-4C7E-8B70-6237176DAD6C}" dt="2025-01-20T15:42:20.695" v="341"/>
          <pc:sldLayoutMkLst>
            <pc:docMk/>
            <pc:sldMasterMk cId="3317170290" sldId="2147483758"/>
            <pc:sldLayoutMk cId="2140765573" sldId="2147483767"/>
          </pc:sldLayoutMkLst>
        </pc:sldLayoutChg>
      </pc:sldMasterChg>
      <pc:sldMasterChg chg="modTransition modSldLayout">
        <pc:chgData name="Ελένη Μπόκου" userId="93bfef4beafe6069" providerId="LiveId" clId="{3740B5D2-1658-4C7E-8B70-6237176DAD6C}" dt="2025-01-20T15:42:22.933" v="347"/>
        <pc:sldMasterMkLst>
          <pc:docMk/>
          <pc:sldMasterMk cId="1063145952" sldId="2147483770"/>
        </pc:sldMasterMkLst>
        <pc:sldLayoutChg chg="modTransition">
          <pc:chgData name="Ελένη Μπόκου" userId="93bfef4beafe6069" providerId="LiveId" clId="{3740B5D2-1658-4C7E-8B70-6237176DAD6C}" dt="2025-01-20T15:42:22.933" v="347"/>
          <pc:sldLayoutMkLst>
            <pc:docMk/>
            <pc:sldMasterMk cId="1063145952" sldId="2147483770"/>
            <pc:sldLayoutMk cId="462796960" sldId="2147483771"/>
          </pc:sldLayoutMkLst>
        </pc:sldLayoutChg>
        <pc:sldLayoutChg chg="modTransition">
          <pc:chgData name="Ελένη Μπόκου" userId="93bfef4beafe6069" providerId="LiveId" clId="{3740B5D2-1658-4C7E-8B70-6237176DAD6C}" dt="2025-01-20T15:42:22.933" v="347"/>
          <pc:sldLayoutMkLst>
            <pc:docMk/>
            <pc:sldMasterMk cId="1063145952" sldId="2147483770"/>
            <pc:sldLayoutMk cId="666127119" sldId="2147483772"/>
          </pc:sldLayoutMkLst>
        </pc:sldLayoutChg>
        <pc:sldLayoutChg chg="modTransition">
          <pc:chgData name="Ελένη Μπόκου" userId="93bfef4beafe6069" providerId="LiveId" clId="{3740B5D2-1658-4C7E-8B70-6237176DAD6C}" dt="2025-01-20T15:42:22.933" v="347"/>
          <pc:sldLayoutMkLst>
            <pc:docMk/>
            <pc:sldMasterMk cId="1063145952" sldId="2147483770"/>
            <pc:sldLayoutMk cId="1981060656" sldId="2147483773"/>
          </pc:sldLayoutMkLst>
        </pc:sldLayoutChg>
        <pc:sldLayoutChg chg="modTransition">
          <pc:chgData name="Ελένη Μπόκου" userId="93bfef4beafe6069" providerId="LiveId" clId="{3740B5D2-1658-4C7E-8B70-6237176DAD6C}" dt="2025-01-20T15:42:22.933" v="347"/>
          <pc:sldLayoutMkLst>
            <pc:docMk/>
            <pc:sldMasterMk cId="1063145952" sldId="2147483770"/>
            <pc:sldLayoutMk cId="306433957" sldId="2147483774"/>
          </pc:sldLayoutMkLst>
        </pc:sldLayoutChg>
        <pc:sldLayoutChg chg="modTransition">
          <pc:chgData name="Ελένη Μπόκου" userId="93bfef4beafe6069" providerId="LiveId" clId="{3740B5D2-1658-4C7E-8B70-6237176DAD6C}" dt="2025-01-20T15:42:22.933" v="347"/>
          <pc:sldLayoutMkLst>
            <pc:docMk/>
            <pc:sldMasterMk cId="1063145952" sldId="2147483770"/>
            <pc:sldLayoutMk cId="3541476697" sldId="2147483775"/>
          </pc:sldLayoutMkLst>
        </pc:sldLayoutChg>
        <pc:sldLayoutChg chg="modTransition">
          <pc:chgData name="Ελένη Μπόκου" userId="93bfef4beafe6069" providerId="LiveId" clId="{3740B5D2-1658-4C7E-8B70-6237176DAD6C}" dt="2025-01-20T15:42:22.933" v="347"/>
          <pc:sldLayoutMkLst>
            <pc:docMk/>
            <pc:sldMasterMk cId="1063145952" sldId="2147483770"/>
            <pc:sldLayoutMk cId="2108094442" sldId="2147483776"/>
          </pc:sldLayoutMkLst>
        </pc:sldLayoutChg>
        <pc:sldLayoutChg chg="modTransition">
          <pc:chgData name="Ελένη Μπόκου" userId="93bfef4beafe6069" providerId="LiveId" clId="{3740B5D2-1658-4C7E-8B70-6237176DAD6C}" dt="2025-01-20T15:42:22.933" v="347"/>
          <pc:sldLayoutMkLst>
            <pc:docMk/>
            <pc:sldMasterMk cId="1063145952" sldId="2147483770"/>
            <pc:sldLayoutMk cId="757383000" sldId="2147483777"/>
          </pc:sldLayoutMkLst>
        </pc:sldLayoutChg>
        <pc:sldLayoutChg chg="modTransition">
          <pc:chgData name="Ελένη Μπόκου" userId="93bfef4beafe6069" providerId="LiveId" clId="{3740B5D2-1658-4C7E-8B70-6237176DAD6C}" dt="2025-01-20T15:42:22.933" v="347"/>
          <pc:sldLayoutMkLst>
            <pc:docMk/>
            <pc:sldMasterMk cId="1063145952" sldId="2147483770"/>
            <pc:sldLayoutMk cId="589100361" sldId="2147483778"/>
          </pc:sldLayoutMkLst>
        </pc:sldLayoutChg>
        <pc:sldLayoutChg chg="modTransition">
          <pc:chgData name="Ελένη Μπόκου" userId="93bfef4beafe6069" providerId="LiveId" clId="{3740B5D2-1658-4C7E-8B70-6237176DAD6C}" dt="2025-01-20T15:42:22.933" v="347"/>
          <pc:sldLayoutMkLst>
            <pc:docMk/>
            <pc:sldMasterMk cId="1063145952" sldId="2147483770"/>
            <pc:sldLayoutMk cId="460373191" sldId="2147483779"/>
          </pc:sldLayoutMkLst>
        </pc:sldLayoutChg>
      </pc:sldMasterChg>
      <pc:sldMasterChg chg="modTransition modSldLayout">
        <pc:chgData name="Ελένη Μπόκου" userId="93bfef4beafe6069" providerId="LiveId" clId="{3740B5D2-1658-4C7E-8B70-6237176DAD6C}" dt="2025-01-20T15:42:23.726" v="348"/>
        <pc:sldMasterMkLst>
          <pc:docMk/>
          <pc:sldMasterMk cId="3916859846" sldId="2147483782"/>
        </pc:sldMasterMkLst>
        <pc:sldLayoutChg chg="modTransition">
          <pc:chgData name="Ελένη Μπόκου" userId="93bfef4beafe6069" providerId="LiveId" clId="{3740B5D2-1658-4C7E-8B70-6237176DAD6C}" dt="2025-01-20T15:42:23.726" v="348"/>
          <pc:sldLayoutMkLst>
            <pc:docMk/>
            <pc:sldMasterMk cId="3916859846" sldId="2147483782"/>
            <pc:sldLayoutMk cId="2240315956" sldId="2147483783"/>
          </pc:sldLayoutMkLst>
        </pc:sldLayoutChg>
        <pc:sldLayoutChg chg="modTransition">
          <pc:chgData name="Ελένη Μπόκου" userId="93bfef4beafe6069" providerId="LiveId" clId="{3740B5D2-1658-4C7E-8B70-6237176DAD6C}" dt="2025-01-20T15:42:23.726" v="348"/>
          <pc:sldLayoutMkLst>
            <pc:docMk/>
            <pc:sldMasterMk cId="3916859846" sldId="2147483782"/>
            <pc:sldLayoutMk cId="1990130397" sldId="2147483784"/>
          </pc:sldLayoutMkLst>
        </pc:sldLayoutChg>
        <pc:sldLayoutChg chg="modTransition">
          <pc:chgData name="Ελένη Μπόκου" userId="93bfef4beafe6069" providerId="LiveId" clId="{3740B5D2-1658-4C7E-8B70-6237176DAD6C}" dt="2025-01-20T15:42:23.726" v="348"/>
          <pc:sldLayoutMkLst>
            <pc:docMk/>
            <pc:sldMasterMk cId="3916859846" sldId="2147483782"/>
            <pc:sldLayoutMk cId="958296091" sldId="2147483785"/>
          </pc:sldLayoutMkLst>
        </pc:sldLayoutChg>
        <pc:sldLayoutChg chg="modTransition">
          <pc:chgData name="Ελένη Μπόκου" userId="93bfef4beafe6069" providerId="LiveId" clId="{3740B5D2-1658-4C7E-8B70-6237176DAD6C}" dt="2025-01-20T15:42:23.726" v="348"/>
          <pc:sldLayoutMkLst>
            <pc:docMk/>
            <pc:sldMasterMk cId="3916859846" sldId="2147483782"/>
            <pc:sldLayoutMk cId="1423481078" sldId="2147483786"/>
          </pc:sldLayoutMkLst>
        </pc:sldLayoutChg>
        <pc:sldLayoutChg chg="modTransition">
          <pc:chgData name="Ελένη Μπόκου" userId="93bfef4beafe6069" providerId="LiveId" clId="{3740B5D2-1658-4C7E-8B70-6237176DAD6C}" dt="2025-01-20T15:42:23.726" v="348"/>
          <pc:sldLayoutMkLst>
            <pc:docMk/>
            <pc:sldMasterMk cId="3916859846" sldId="2147483782"/>
            <pc:sldLayoutMk cId="3967347330" sldId="2147483787"/>
          </pc:sldLayoutMkLst>
        </pc:sldLayoutChg>
        <pc:sldLayoutChg chg="modTransition">
          <pc:chgData name="Ελένη Μπόκου" userId="93bfef4beafe6069" providerId="LiveId" clId="{3740B5D2-1658-4C7E-8B70-6237176DAD6C}" dt="2025-01-20T15:42:23.726" v="348"/>
          <pc:sldLayoutMkLst>
            <pc:docMk/>
            <pc:sldMasterMk cId="3916859846" sldId="2147483782"/>
            <pc:sldLayoutMk cId="3613222363" sldId="2147483788"/>
          </pc:sldLayoutMkLst>
        </pc:sldLayoutChg>
        <pc:sldLayoutChg chg="modTransition">
          <pc:chgData name="Ελένη Μπόκου" userId="93bfef4beafe6069" providerId="LiveId" clId="{3740B5D2-1658-4C7E-8B70-6237176DAD6C}" dt="2025-01-20T15:42:23.726" v="348"/>
          <pc:sldLayoutMkLst>
            <pc:docMk/>
            <pc:sldMasterMk cId="3916859846" sldId="2147483782"/>
            <pc:sldLayoutMk cId="2686439796" sldId="2147483789"/>
          </pc:sldLayoutMkLst>
        </pc:sldLayoutChg>
        <pc:sldLayoutChg chg="modTransition">
          <pc:chgData name="Ελένη Μπόκου" userId="93bfef4beafe6069" providerId="LiveId" clId="{3740B5D2-1658-4C7E-8B70-6237176DAD6C}" dt="2025-01-20T15:42:23.726" v="348"/>
          <pc:sldLayoutMkLst>
            <pc:docMk/>
            <pc:sldMasterMk cId="3916859846" sldId="2147483782"/>
            <pc:sldLayoutMk cId="3391242297" sldId="2147483790"/>
          </pc:sldLayoutMkLst>
        </pc:sldLayoutChg>
        <pc:sldLayoutChg chg="modTransition">
          <pc:chgData name="Ελένη Μπόκου" userId="93bfef4beafe6069" providerId="LiveId" clId="{3740B5D2-1658-4C7E-8B70-6237176DAD6C}" dt="2025-01-20T15:42:23.726" v="348"/>
          <pc:sldLayoutMkLst>
            <pc:docMk/>
            <pc:sldMasterMk cId="3916859846" sldId="2147483782"/>
            <pc:sldLayoutMk cId="3213658078" sldId="2147483791"/>
          </pc:sldLayoutMkLst>
        </pc:sldLayoutChg>
      </pc:sldMasterChg>
      <pc:sldMasterChg chg="modTransition modSldLayout">
        <pc:chgData name="Ελένη Μπόκου" userId="93bfef4beafe6069" providerId="LiveId" clId="{3740B5D2-1658-4C7E-8B70-6237176DAD6C}" dt="2025-01-20T15:42:39.796" v="351"/>
        <pc:sldMasterMkLst>
          <pc:docMk/>
          <pc:sldMasterMk cId="3554560006" sldId="2147483794"/>
        </pc:sldMasterMkLst>
        <pc:sldLayoutChg chg="modTransition">
          <pc:chgData name="Ελένη Μπόκου" userId="93bfef4beafe6069" providerId="LiveId" clId="{3740B5D2-1658-4C7E-8B70-6237176DAD6C}" dt="2025-01-20T15:42:39.796" v="351"/>
          <pc:sldLayoutMkLst>
            <pc:docMk/>
            <pc:sldMasterMk cId="3554560006" sldId="2147483794"/>
            <pc:sldLayoutMk cId="2665691653" sldId="2147483795"/>
          </pc:sldLayoutMkLst>
        </pc:sldLayoutChg>
        <pc:sldLayoutChg chg="modTransition">
          <pc:chgData name="Ελένη Μπόκου" userId="93bfef4beafe6069" providerId="LiveId" clId="{3740B5D2-1658-4C7E-8B70-6237176DAD6C}" dt="2025-01-20T15:42:39.796" v="351"/>
          <pc:sldLayoutMkLst>
            <pc:docMk/>
            <pc:sldMasterMk cId="3554560006" sldId="2147483794"/>
            <pc:sldLayoutMk cId="831606782" sldId="2147483796"/>
          </pc:sldLayoutMkLst>
        </pc:sldLayoutChg>
        <pc:sldLayoutChg chg="modTransition">
          <pc:chgData name="Ελένη Μπόκου" userId="93bfef4beafe6069" providerId="LiveId" clId="{3740B5D2-1658-4C7E-8B70-6237176DAD6C}" dt="2025-01-20T15:42:39.796" v="351"/>
          <pc:sldLayoutMkLst>
            <pc:docMk/>
            <pc:sldMasterMk cId="3554560006" sldId="2147483794"/>
            <pc:sldLayoutMk cId="668241481" sldId="2147483797"/>
          </pc:sldLayoutMkLst>
        </pc:sldLayoutChg>
        <pc:sldLayoutChg chg="modTransition">
          <pc:chgData name="Ελένη Μπόκου" userId="93bfef4beafe6069" providerId="LiveId" clId="{3740B5D2-1658-4C7E-8B70-6237176DAD6C}" dt="2025-01-20T15:42:39.796" v="351"/>
          <pc:sldLayoutMkLst>
            <pc:docMk/>
            <pc:sldMasterMk cId="3554560006" sldId="2147483794"/>
            <pc:sldLayoutMk cId="3680041764" sldId="2147483798"/>
          </pc:sldLayoutMkLst>
        </pc:sldLayoutChg>
        <pc:sldLayoutChg chg="modTransition">
          <pc:chgData name="Ελένη Μπόκου" userId="93bfef4beafe6069" providerId="LiveId" clId="{3740B5D2-1658-4C7E-8B70-6237176DAD6C}" dt="2025-01-20T15:42:39.796" v="351"/>
          <pc:sldLayoutMkLst>
            <pc:docMk/>
            <pc:sldMasterMk cId="3554560006" sldId="2147483794"/>
            <pc:sldLayoutMk cId="406503656" sldId="2147483799"/>
          </pc:sldLayoutMkLst>
        </pc:sldLayoutChg>
        <pc:sldLayoutChg chg="modTransition">
          <pc:chgData name="Ελένη Μπόκου" userId="93bfef4beafe6069" providerId="LiveId" clId="{3740B5D2-1658-4C7E-8B70-6237176DAD6C}" dt="2025-01-20T15:42:39.796" v="351"/>
          <pc:sldLayoutMkLst>
            <pc:docMk/>
            <pc:sldMasterMk cId="3554560006" sldId="2147483794"/>
            <pc:sldLayoutMk cId="1360190287" sldId="2147483800"/>
          </pc:sldLayoutMkLst>
        </pc:sldLayoutChg>
        <pc:sldLayoutChg chg="modTransition">
          <pc:chgData name="Ελένη Μπόκου" userId="93bfef4beafe6069" providerId="LiveId" clId="{3740B5D2-1658-4C7E-8B70-6237176DAD6C}" dt="2025-01-20T15:42:39.796" v="351"/>
          <pc:sldLayoutMkLst>
            <pc:docMk/>
            <pc:sldMasterMk cId="3554560006" sldId="2147483794"/>
            <pc:sldLayoutMk cId="1044496907" sldId="2147483801"/>
          </pc:sldLayoutMkLst>
        </pc:sldLayoutChg>
        <pc:sldLayoutChg chg="modTransition">
          <pc:chgData name="Ελένη Μπόκου" userId="93bfef4beafe6069" providerId="LiveId" clId="{3740B5D2-1658-4C7E-8B70-6237176DAD6C}" dt="2025-01-20T15:42:39.796" v="351"/>
          <pc:sldLayoutMkLst>
            <pc:docMk/>
            <pc:sldMasterMk cId="3554560006" sldId="2147483794"/>
            <pc:sldLayoutMk cId="395401962" sldId="2147483802"/>
          </pc:sldLayoutMkLst>
        </pc:sldLayoutChg>
        <pc:sldLayoutChg chg="modTransition">
          <pc:chgData name="Ελένη Μπόκου" userId="93bfef4beafe6069" providerId="LiveId" clId="{3740B5D2-1658-4C7E-8B70-6237176DAD6C}" dt="2025-01-20T15:42:39.796" v="351"/>
          <pc:sldLayoutMkLst>
            <pc:docMk/>
            <pc:sldMasterMk cId="3554560006" sldId="2147483794"/>
            <pc:sldLayoutMk cId="2406656231" sldId="2147483803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E3CBCF-3DCE-4468-8154-93626BFF42FC}" type="doc">
      <dgm:prSet loTypeId="urn:microsoft.com/office/officeart/2005/8/layout/vList2" loCatId="list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l-GR"/>
        </a:p>
      </dgm:t>
    </dgm:pt>
    <dgm:pt modelId="{C16B4D00-C766-4296-B1EE-F733427BF7F9}">
      <dgm:prSet phldrT="[Κείμενο]"/>
      <dgm:spPr/>
      <dgm:t>
        <a:bodyPr/>
        <a:lstStyle/>
        <a:p>
          <a:r>
            <a:rPr lang="el-GR" b="1" dirty="0"/>
            <a:t>Προληπτικά μέτρα</a:t>
          </a:r>
        </a:p>
      </dgm:t>
    </dgm:pt>
    <dgm:pt modelId="{9FA05EA7-8D3C-48A9-AE3E-E3C2334B5155}" type="parTrans" cxnId="{8FC1CE83-7279-469A-B13C-F63C6A0614B9}">
      <dgm:prSet/>
      <dgm:spPr/>
      <dgm:t>
        <a:bodyPr/>
        <a:lstStyle/>
        <a:p>
          <a:endParaRPr lang="el-GR" sz="3200"/>
        </a:p>
      </dgm:t>
    </dgm:pt>
    <dgm:pt modelId="{387BE3F1-8883-4E6A-B666-77B819CAC886}" type="sibTrans" cxnId="{8FC1CE83-7279-469A-B13C-F63C6A0614B9}">
      <dgm:prSet/>
      <dgm:spPr/>
      <dgm:t>
        <a:bodyPr/>
        <a:lstStyle/>
        <a:p>
          <a:endParaRPr lang="el-GR"/>
        </a:p>
      </dgm:t>
    </dgm:pt>
    <dgm:pt modelId="{D442198B-70C0-4872-8AE5-3F00AF3AE272}">
      <dgm:prSet phldrT="[Κείμενο]"/>
      <dgm:spPr/>
      <dgm:t>
        <a:bodyPr/>
        <a:lstStyle/>
        <a:p>
          <a:pPr marL="0" lvl="0" indent="0" defTabSz="933450">
            <a:spcBef>
              <a:spcPct val="0"/>
            </a:spcBef>
            <a:spcAft>
              <a:spcPct val="35000"/>
            </a:spcAft>
            <a:buNone/>
          </a:pPr>
          <a:r>
            <a:rPr lang="el-GR" b="1" kern="1200" dirty="0" smtClean="0">
              <a:latin typeface="Calibri" panose="020F0502020204030204" pitchFamily="34" charset="0"/>
              <a:ea typeface="+mn-ea"/>
              <a:cs typeface="+mn-cs"/>
            </a:rPr>
            <a:t>Σε περίπτωση νόσησης χρειάζεται παραμονή στο σπίτι, αγκαλίτσες στα παιδιά μας και πολλή υπομονή.</a:t>
          </a:r>
        </a:p>
        <a:p>
          <a:pPr marL="0" lvl="0" indent="0" defTabSz="933450">
            <a:spcBef>
              <a:spcPct val="0"/>
            </a:spcBef>
            <a:spcAft>
              <a:spcPct val="35000"/>
            </a:spcAft>
            <a:buNone/>
          </a:pPr>
          <a:r>
            <a:rPr lang="el-GR" b="1" kern="1200" dirty="0" smtClean="0">
              <a:latin typeface="Calibri" panose="020F0502020204030204" pitchFamily="34" charset="0"/>
              <a:ea typeface="+mn-ea"/>
              <a:cs typeface="+mn-cs"/>
            </a:rPr>
            <a:t>Ενημέρωση και συνεργασία με τον παιδίατρό σας  για γρήγορη και εύκολη ανάρρωση.</a:t>
          </a:r>
        </a:p>
      </dgm:t>
    </dgm:pt>
    <dgm:pt modelId="{00FF03BC-32AB-40E3-B98D-44087B016507}" type="parTrans" cxnId="{E6AF124F-EFD1-4381-A030-50124E473F91}">
      <dgm:prSet/>
      <dgm:spPr/>
      <dgm:t>
        <a:bodyPr/>
        <a:lstStyle/>
        <a:p>
          <a:endParaRPr lang="el-GR" sz="3200"/>
        </a:p>
      </dgm:t>
    </dgm:pt>
    <dgm:pt modelId="{1115A1DF-45E4-4261-97F3-25E4EE422E56}" type="sibTrans" cxnId="{E6AF124F-EFD1-4381-A030-50124E473F91}">
      <dgm:prSet/>
      <dgm:spPr/>
      <dgm:t>
        <a:bodyPr/>
        <a:lstStyle/>
        <a:p>
          <a:endParaRPr lang="el-GR"/>
        </a:p>
      </dgm:t>
    </dgm:pt>
    <dgm:pt modelId="{56A3B2CF-5AD1-4A06-B3EF-3393A8EBFE59}">
      <dgm:prSet phldrT="[Κείμενο]" custT="1"/>
      <dgm:spPr/>
      <dgm:t>
        <a:bodyPr/>
        <a:lstStyle/>
        <a:p>
          <a:pPr marL="0" lvl="1" indent="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None/>
          </a:pPr>
          <a:endParaRPr lang="el-GR" sz="1600" b="1" kern="1200" dirty="0">
            <a:solidFill>
              <a:srgbClr val="2E2B21">
                <a:hueOff val="0"/>
                <a:satOff val="0"/>
                <a:lumOff val="0"/>
                <a:alphaOff val="0"/>
              </a:srgbClr>
            </a:solidFill>
            <a:latin typeface="Calibri" panose="020F0502020204030204" pitchFamily="34" charset="0"/>
            <a:ea typeface="+mn-ea"/>
            <a:cs typeface="+mn-cs"/>
          </a:endParaRPr>
        </a:p>
      </dgm:t>
    </dgm:pt>
    <dgm:pt modelId="{BC113A36-0B37-47CD-B694-384CA2B60987}" type="parTrans" cxnId="{D98402D6-77D4-4ED7-8723-FC517ED3942F}">
      <dgm:prSet/>
      <dgm:spPr/>
      <dgm:t>
        <a:bodyPr/>
        <a:lstStyle/>
        <a:p>
          <a:endParaRPr lang="el-GR" sz="3200"/>
        </a:p>
      </dgm:t>
    </dgm:pt>
    <dgm:pt modelId="{2AF80E0A-09DB-4DEC-B5F9-0DCD2338F5FC}" type="sibTrans" cxnId="{D98402D6-77D4-4ED7-8723-FC517ED3942F}">
      <dgm:prSet/>
      <dgm:spPr/>
      <dgm:t>
        <a:bodyPr/>
        <a:lstStyle/>
        <a:p>
          <a:endParaRPr lang="el-GR"/>
        </a:p>
      </dgm:t>
    </dgm:pt>
    <dgm:pt modelId="{D66850F3-7C87-4927-8AE8-75A60D037E49}">
      <dgm:prSet phldrT="[Κείμενο]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l-GR" sz="1600" b="1" kern="1200" dirty="0"/>
            <a:t>Αντιγριπικό εμβόλιο</a:t>
          </a:r>
        </a:p>
      </dgm:t>
    </dgm:pt>
    <dgm:pt modelId="{B7DBF566-73AF-4C90-AD8A-98844250CB4A}" type="parTrans" cxnId="{C0476E3D-3565-4966-B755-A6183544A8CC}">
      <dgm:prSet/>
      <dgm:spPr/>
      <dgm:t>
        <a:bodyPr/>
        <a:lstStyle/>
        <a:p>
          <a:endParaRPr lang="el-GR" sz="3200"/>
        </a:p>
      </dgm:t>
    </dgm:pt>
    <dgm:pt modelId="{ED1A1CD8-1EB0-4EFB-8F9D-872BECC9733D}" type="sibTrans" cxnId="{C0476E3D-3565-4966-B755-A6183544A8CC}">
      <dgm:prSet/>
      <dgm:spPr/>
      <dgm:t>
        <a:bodyPr/>
        <a:lstStyle/>
        <a:p>
          <a:endParaRPr lang="el-GR"/>
        </a:p>
      </dgm:t>
    </dgm:pt>
    <dgm:pt modelId="{8ED7D23D-E00E-4203-9468-62AC82ACF5BC}">
      <dgm:prSet phldrT="[Κείμενο]"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l-GR" sz="1600" b="1" kern="1200" dirty="0">
              <a:solidFill>
                <a:srgbClr val="2E2B21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+mn-ea"/>
              <a:cs typeface="+mn-cs"/>
            </a:rPr>
            <a:t>Αποφυγή</a:t>
          </a:r>
          <a:r>
            <a:rPr lang="el-GR" sz="1600" kern="1200" dirty="0"/>
            <a:t> </a:t>
          </a:r>
          <a:r>
            <a:rPr lang="el-GR" sz="1600" b="1" kern="1200" dirty="0">
              <a:solidFill>
                <a:srgbClr val="2E2B21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+mn-ea"/>
              <a:cs typeface="+mn-cs"/>
            </a:rPr>
            <a:t>επαφής</a:t>
          </a:r>
          <a:r>
            <a:rPr lang="el-GR" sz="1600" kern="1200" dirty="0"/>
            <a:t> </a:t>
          </a:r>
          <a:r>
            <a:rPr lang="el-GR" sz="1600" b="1" kern="1200" dirty="0">
              <a:solidFill>
                <a:srgbClr val="2E2B21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+mn-ea"/>
              <a:cs typeface="+mn-cs"/>
            </a:rPr>
            <a:t>χεριών</a:t>
          </a:r>
          <a:r>
            <a:rPr lang="el-GR" sz="1600" kern="1200" dirty="0"/>
            <a:t> με τα </a:t>
          </a:r>
          <a:r>
            <a:rPr lang="el-GR" sz="1600" b="1" kern="1200" dirty="0">
              <a:solidFill>
                <a:srgbClr val="2E2B21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+mn-ea"/>
              <a:cs typeface="+mn-cs"/>
            </a:rPr>
            <a:t>μάτια</a:t>
          </a:r>
          <a:r>
            <a:rPr lang="el-GR" sz="1600" kern="1200" dirty="0"/>
            <a:t>, τη </a:t>
          </a:r>
          <a:r>
            <a:rPr lang="el-GR" sz="1600" b="1" kern="1200" dirty="0">
              <a:solidFill>
                <a:srgbClr val="2E2B21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+mn-ea"/>
              <a:cs typeface="+mn-cs"/>
            </a:rPr>
            <a:t>μύτη</a:t>
          </a:r>
          <a:r>
            <a:rPr lang="el-GR" sz="1600" kern="1200" dirty="0"/>
            <a:t> και το </a:t>
          </a:r>
          <a:r>
            <a:rPr lang="el-GR" sz="1600" b="1" kern="1200" dirty="0">
              <a:solidFill>
                <a:srgbClr val="2E2B21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+mn-ea"/>
              <a:cs typeface="+mn-cs"/>
            </a:rPr>
            <a:t>στόμα</a:t>
          </a:r>
        </a:p>
      </dgm:t>
    </dgm:pt>
    <dgm:pt modelId="{BF1F99E6-C816-4ED5-96A3-62C2943A5DD3}" type="parTrans" cxnId="{9CC67AEA-B1A9-4CC0-9407-9DE177CAEE34}">
      <dgm:prSet/>
      <dgm:spPr/>
      <dgm:t>
        <a:bodyPr/>
        <a:lstStyle/>
        <a:p>
          <a:endParaRPr lang="el-GR" sz="3200"/>
        </a:p>
      </dgm:t>
    </dgm:pt>
    <dgm:pt modelId="{2463CE63-F66D-4A6C-ABF8-AC36BB2DFF9F}" type="sibTrans" cxnId="{9CC67AEA-B1A9-4CC0-9407-9DE177CAEE34}">
      <dgm:prSet/>
      <dgm:spPr/>
      <dgm:t>
        <a:bodyPr/>
        <a:lstStyle/>
        <a:p>
          <a:endParaRPr lang="el-GR"/>
        </a:p>
      </dgm:t>
    </dgm:pt>
    <dgm:pt modelId="{D75E535E-B8D5-4BB5-B716-9BE04114DFE3}">
      <dgm:prSet/>
      <dgm:spPr/>
      <dgm:t>
        <a:bodyPr/>
        <a:lstStyle/>
        <a:p>
          <a:pPr marL="171450" lvl="1" indent="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endParaRPr lang="el-GR" sz="1600" kern="1200" dirty="0">
            <a:latin typeface="Calibri" panose="020F0502020204030204" pitchFamily="34" charset="0"/>
            <a:ea typeface="+mn-ea"/>
            <a:cs typeface="+mn-cs"/>
          </a:endParaRPr>
        </a:p>
      </dgm:t>
    </dgm:pt>
    <dgm:pt modelId="{0FCB321B-0FB7-4424-933A-1DBA8FC6E1D5}" type="sibTrans" cxnId="{40C17725-479B-451E-B7B2-ACC4C252D574}">
      <dgm:prSet/>
      <dgm:spPr/>
      <dgm:t>
        <a:bodyPr/>
        <a:lstStyle/>
        <a:p>
          <a:endParaRPr lang="el-GR"/>
        </a:p>
      </dgm:t>
    </dgm:pt>
    <dgm:pt modelId="{6C685A6B-44E7-4926-A871-872EE1920583}" type="parTrans" cxnId="{40C17725-479B-451E-B7B2-ACC4C252D574}">
      <dgm:prSet/>
      <dgm:spPr/>
      <dgm:t>
        <a:bodyPr/>
        <a:lstStyle/>
        <a:p>
          <a:endParaRPr lang="el-GR" sz="3200"/>
        </a:p>
      </dgm:t>
    </dgm:pt>
    <dgm:pt modelId="{F753D07E-50B8-4A23-99F9-3FA29F1D0293}">
      <dgm:prSet phldrT="[Κείμενο]"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l-GR" sz="1600" b="1" kern="1200" dirty="0">
              <a:solidFill>
                <a:srgbClr val="2E2B21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+mn-ea"/>
              <a:cs typeface="+mn-cs"/>
            </a:rPr>
            <a:t>Τακτικό πλύσιμο των χεριών </a:t>
          </a:r>
          <a:r>
            <a:rPr lang="el-GR" sz="1600" kern="1200" dirty="0"/>
            <a:t>των παιδιών με υγρό σαπούνι και νερό </a:t>
          </a:r>
        </a:p>
      </dgm:t>
    </dgm:pt>
    <dgm:pt modelId="{D6F5C8E4-675D-4280-BF8B-79782D297EF9}" type="parTrans" cxnId="{5A741FE6-D149-4A77-B6DD-D2457F2ED6C5}">
      <dgm:prSet/>
      <dgm:spPr/>
      <dgm:t>
        <a:bodyPr/>
        <a:lstStyle/>
        <a:p>
          <a:endParaRPr lang="el-GR" sz="3200"/>
        </a:p>
      </dgm:t>
    </dgm:pt>
    <dgm:pt modelId="{59A0668C-5405-421D-B5C5-23D87471CAD6}" type="sibTrans" cxnId="{5A741FE6-D149-4A77-B6DD-D2457F2ED6C5}">
      <dgm:prSet/>
      <dgm:spPr/>
      <dgm:t>
        <a:bodyPr/>
        <a:lstStyle/>
        <a:p>
          <a:endParaRPr lang="en-US"/>
        </a:p>
      </dgm:t>
    </dgm:pt>
    <dgm:pt modelId="{E513ADFE-346D-4BC5-A06F-E54380A4CA2D}" type="pres">
      <dgm:prSet presAssocID="{6BE3CBCF-3DCE-4468-8154-93626BFF42F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3A823F5C-82F3-4C41-8BB7-0EF4B9BAE33D}" type="pres">
      <dgm:prSet presAssocID="{C16B4D00-C766-4296-B1EE-F733427BF7F9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42CBE821-E58A-491E-A844-BD2692BEF9A5}" type="pres">
      <dgm:prSet presAssocID="{C16B4D00-C766-4296-B1EE-F733427BF7F9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5E68F5DD-AEDC-46A6-AF94-C1B7CAD7946D}" type="pres">
      <dgm:prSet presAssocID="{D442198B-70C0-4872-8AE5-3F00AF3AE272}" presName="parentText" presStyleLbl="node1" presStyleIdx="1" presStyleCnt="2" custLinFactNeighborX="-5172" custLinFactNeighborY="2094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EC094571-46B1-4C30-A329-ED1B6AE974EA}" type="pres">
      <dgm:prSet presAssocID="{D442198B-70C0-4872-8AE5-3F00AF3AE272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8BB2F620-BBC8-4AFE-9DC9-F722F6C552E7}" type="presOf" srcId="{8ED7D23D-E00E-4203-9468-62AC82ACF5BC}" destId="{42CBE821-E58A-491E-A844-BD2692BEF9A5}" srcOrd="0" destOrd="1" presId="urn:microsoft.com/office/officeart/2005/8/layout/vList2"/>
    <dgm:cxn modelId="{9CC67AEA-B1A9-4CC0-9407-9DE177CAEE34}" srcId="{C16B4D00-C766-4296-B1EE-F733427BF7F9}" destId="{8ED7D23D-E00E-4203-9468-62AC82ACF5BC}" srcOrd="1" destOrd="0" parTransId="{BF1F99E6-C816-4ED5-96A3-62C2943A5DD3}" sibTransId="{2463CE63-F66D-4A6C-ABF8-AC36BB2DFF9F}"/>
    <dgm:cxn modelId="{C0476E3D-3565-4966-B755-A6183544A8CC}" srcId="{C16B4D00-C766-4296-B1EE-F733427BF7F9}" destId="{D66850F3-7C87-4927-8AE8-75A60D037E49}" srcOrd="0" destOrd="0" parTransId="{B7DBF566-73AF-4C90-AD8A-98844250CB4A}" sibTransId="{ED1A1CD8-1EB0-4EFB-8F9D-872BECC9733D}"/>
    <dgm:cxn modelId="{1D4AF387-CBD9-4C0D-A745-A8BA2E93B872}" type="presOf" srcId="{6BE3CBCF-3DCE-4468-8154-93626BFF42FC}" destId="{E513ADFE-346D-4BC5-A06F-E54380A4CA2D}" srcOrd="0" destOrd="0" presId="urn:microsoft.com/office/officeart/2005/8/layout/vList2"/>
    <dgm:cxn modelId="{08A5BF10-1B86-47A9-B956-9B61F0D0FF62}" type="presOf" srcId="{F753D07E-50B8-4A23-99F9-3FA29F1D0293}" destId="{42CBE821-E58A-491E-A844-BD2692BEF9A5}" srcOrd="0" destOrd="2" presId="urn:microsoft.com/office/officeart/2005/8/layout/vList2"/>
    <dgm:cxn modelId="{40C17725-479B-451E-B7B2-ACC4C252D574}" srcId="{D442198B-70C0-4872-8AE5-3F00AF3AE272}" destId="{D75E535E-B8D5-4BB5-B716-9BE04114DFE3}" srcOrd="1" destOrd="0" parTransId="{6C685A6B-44E7-4926-A871-872EE1920583}" sibTransId="{0FCB321B-0FB7-4424-933A-1DBA8FC6E1D5}"/>
    <dgm:cxn modelId="{0798A0AF-AAAA-4A50-AD85-37A3F6BBB52D}" type="presOf" srcId="{D66850F3-7C87-4927-8AE8-75A60D037E49}" destId="{42CBE821-E58A-491E-A844-BD2692BEF9A5}" srcOrd="0" destOrd="0" presId="urn:microsoft.com/office/officeart/2005/8/layout/vList2"/>
    <dgm:cxn modelId="{E6AF124F-EFD1-4381-A030-50124E473F91}" srcId="{6BE3CBCF-3DCE-4468-8154-93626BFF42FC}" destId="{D442198B-70C0-4872-8AE5-3F00AF3AE272}" srcOrd="1" destOrd="0" parTransId="{00FF03BC-32AB-40E3-B98D-44087B016507}" sibTransId="{1115A1DF-45E4-4261-97F3-25E4EE422E56}"/>
    <dgm:cxn modelId="{0AF89E4F-A5A4-420C-9660-D35626CB787C}" type="presOf" srcId="{D75E535E-B8D5-4BB5-B716-9BE04114DFE3}" destId="{EC094571-46B1-4C30-A329-ED1B6AE974EA}" srcOrd="0" destOrd="1" presId="urn:microsoft.com/office/officeart/2005/8/layout/vList2"/>
    <dgm:cxn modelId="{E5F43DBF-4175-4743-BC5D-6F1827579093}" type="presOf" srcId="{56A3B2CF-5AD1-4A06-B3EF-3393A8EBFE59}" destId="{EC094571-46B1-4C30-A329-ED1B6AE974EA}" srcOrd="0" destOrd="0" presId="urn:microsoft.com/office/officeart/2005/8/layout/vList2"/>
    <dgm:cxn modelId="{D98402D6-77D4-4ED7-8723-FC517ED3942F}" srcId="{D442198B-70C0-4872-8AE5-3F00AF3AE272}" destId="{56A3B2CF-5AD1-4A06-B3EF-3393A8EBFE59}" srcOrd="0" destOrd="0" parTransId="{BC113A36-0B37-47CD-B694-384CA2B60987}" sibTransId="{2AF80E0A-09DB-4DEC-B5F9-0DCD2338F5FC}"/>
    <dgm:cxn modelId="{8FC1CE83-7279-469A-B13C-F63C6A0614B9}" srcId="{6BE3CBCF-3DCE-4468-8154-93626BFF42FC}" destId="{C16B4D00-C766-4296-B1EE-F733427BF7F9}" srcOrd="0" destOrd="0" parTransId="{9FA05EA7-8D3C-48A9-AE3E-E3C2334B5155}" sibTransId="{387BE3F1-8883-4E6A-B666-77B819CAC886}"/>
    <dgm:cxn modelId="{8F4F7D80-D6C7-45CF-A493-07F680326DC2}" type="presOf" srcId="{C16B4D00-C766-4296-B1EE-F733427BF7F9}" destId="{3A823F5C-82F3-4C41-8BB7-0EF4B9BAE33D}" srcOrd="0" destOrd="0" presId="urn:microsoft.com/office/officeart/2005/8/layout/vList2"/>
    <dgm:cxn modelId="{7E6A9947-1DA1-428E-B35C-9D80A53614F8}" type="presOf" srcId="{D442198B-70C0-4872-8AE5-3F00AF3AE272}" destId="{5E68F5DD-AEDC-46A6-AF94-C1B7CAD7946D}" srcOrd="0" destOrd="0" presId="urn:microsoft.com/office/officeart/2005/8/layout/vList2"/>
    <dgm:cxn modelId="{5A741FE6-D149-4A77-B6DD-D2457F2ED6C5}" srcId="{C16B4D00-C766-4296-B1EE-F733427BF7F9}" destId="{F753D07E-50B8-4A23-99F9-3FA29F1D0293}" srcOrd="2" destOrd="0" parTransId="{D6F5C8E4-675D-4280-BF8B-79782D297EF9}" sibTransId="{59A0668C-5405-421D-B5C5-23D87471CAD6}"/>
    <dgm:cxn modelId="{0D11F18E-EE76-4DA6-B1C7-C1D94784B1D8}" type="presParOf" srcId="{E513ADFE-346D-4BC5-A06F-E54380A4CA2D}" destId="{3A823F5C-82F3-4C41-8BB7-0EF4B9BAE33D}" srcOrd="0" destOrd="0" presId="urn:microsoft.com/office/officeart/2005/8/layout/vList2"/>
    <dgm:cxn modelId="{FFC6E409-E6F4-4F88-B330-497318F05C13}" type="presParOf" srcId="{E513ADFE-346D-4BC5-A06F-E54380A4CA2D}" destId="{42CBE821-E58A-491E-A844-BD2692BEF9A5}" srcOrd="1" destOrd="0" presId="urn:microsoft.com/office/officeart/2005/8/layout/vList2"/>
    <dgm:cxn modelId="{8B4CA234-3982-484E-932E-1FF63AB7656D}" type="presParOf" srcId="{E513ADFE-346D-4BC5-A06F-E54380A4CA2D}" destId="{5E68F5DD-AEDC-46A6-AF94-C1B7CAD7946D}" srcOrd="2" destOrd="0" presId="urn:microsoft.com/office/officeart/2005/8/layout/vList2"/>
    <dgm:cxn modelId="{613D6DCC-1557-4675-8291-2790B0C44F93}" type="presParOf" srcId="{E513ADFE-346D-4BC5-A06F-E54380A4CA2D}" destId="{EC094571-46B1-4C30-A329-ED1B6AE974EA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823F5C-82F3-4C41-8BB7-0EF4B9BAE33D}">
      <dsp:nvSpPr>
        <dsp:cNvPr id="0" name=""/>
        <dsp:cNvSpPr/>
      </dsp:nvSpPr>
      <dsp:spPr>
        <a:xfrm>
          <a:off x="0" y="73923"/>
          <a:ext cx="4176464" cy="1394128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500" b="1" kern="1200" dirty="0"/>
            <a:t>Προληπτικά μέτρα</a:t>
          </a:r>
        </a:p>
      </dsp:txBody>
      <dsp:txXfrm>
        <a:off x="68056" y="141979"/>
        <a:ext cx="4040352" cy="1258016"/>
      </dsp:txXfrm>
    </dsp:sp>
    <dsp:sp modelId="{42CBE821-E58A-491E-A844-BD2692BEF9A5}">
      <dsp:nvSpPr>
        <dsp:cNvPr id="0" name=""/>
        <dsp:cNvSpPr/>
      </dsp:nvSpPr>
      <dsp:spPr>
        <a:xfrm>
          <a:off x="0" y="1468051"/>
          <a:ext cx="4176464" cy="12730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603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••"/>
          </a:pPr>
          <a:r>
            <a:rPr lang="el-GR" sz="1600" b="1" kern="1200" dirty="0"/>
            <a:t>Αντιγριπικό εμβόλιο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••"/>
          </a:pPr>
          <a:r>
            <a:rPr lang="el-GR" sz="1600" b="1" kern="1200" dirty="0">
              <a:solidFill>
                <a:srgbClr val="2E2B21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+mn-ea"/>
              <a:cs typeface="+mn-cs"/>
            </a:rPr>
            <a:t>Αποφυγή</a:t>
          </a:r>
          <a:r>
            <a:rPr lang="el-GR" sz="1600" kern="1200" dirty="0"/>
            <a:t> </a:t>
          </a:r>
          <a:r>
            <a:rPr lang="el-GR" sz="1600" b="1" kern="1200" dirty="0">
              <a:solidFill>
                <a:srgbClr val="2E2B21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+mn-ea"/>
              <a:cs typeface="+mn-cs"/>
            </a:rPr>
            <a:t>επαφής</a:t>
          </a:r>
          <a:r>
            <a:rPr lang="el-GR" sz="1600" kern="1200" dirty="0"/>
            <a:t> </a:t>
          </a:r>
          <a:r>
            <a:rPr lang="el-GR" sz="1600" b="1" kern="1200" dirty="0">
              <a:solidFill>
                <a:srgbClr val="2E2B21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+mn-ea"/>
              <a:cs typeface="+mn-cs"/>
            </a:rPr>
            <a:t>χεριών</a:t>
          </a:r>
          <a:r>
            <a:rPr lang="el-GR" sz="1600" kern="1200" dirty="0"/>
            <a:t> με τα </a:t>
          </a:r>
          <a:r>
            <a:rPr lang="el-GR" sz="1600" b="1" kern="1200" dirty="0">
              <a:solidFill>
                <a:srgbClr val="2E2B21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+mn-ea"/>
              <a:cs typeface="+mn-cs"/>
            </a:rPr>
            <a:t>μάτια</a:t>
          </a:r>
          <a:r>
            <a:rPr lang="el-GR" sz="1600" kern="1200" dirty="0"/>
            <a:t>, τη </a:t>
          </a:r>
          <a:r>
            <a:rPr lang="el-GR" sz="1600" b="1" kern="1200" dirty="0">
              <a:solidFill>
                <a:srgbClr val="2E2B21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+mn-ea"/>
              <a:cs typeface="+mn-cs"/>
            </a:rPr>
            <a:t>μύτη</a:t>
          </a:r>
          <a:r>
            <a:rPr lang="el-GR" sz="1600" kern="1200" dirty="0"/>
            <a:t> και το </a:t>
          </a:r>
          <a:r>
            <a:rPr lang="el-GR" sz="1600" b="1" kern="1200" dirty="0">
              <a:solidFill>
                <a:srgbClr val="2E2B21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+mn-ea"/>
              <a:cs typeface="+mn-cs"/>
            </a:rPr>
            <a:t>στόμα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••"/>
          </a:pPr>
          <a:r>
            <a:rPr lang="el-GR" sz="1600" b="1" kern="1200" dirty="0">
              <a:solidFill>
                <a:srgbClr val="2E2B21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+mn-ea"/>
              <a:cs typeface="+mn-cs"/>
            </a:rPr>
            <a:t>Τακτικό πλύσιμο των χεριών </a:t>
          </a:r>
          <a:r>
            <a:rPr lang="el-GR" sz="1600" kern="1200" dirty="0"/>
            <a:t>των παιδιών με υγρό σαπούνι και νερό </a:t>
          </a:r>
        </a:p>
      </dsp:txBody>
      <dsp:txXfrm>
        <a:off x="0" y="1468051"/>
        <a:ext cx="4176464" cy="1273050"/>
      </dsp:txXfrm>
    </dsp:sp>
    <dsp:sp modelId="{5E68F5DD-AEDC-46A6-AF94-C1B7CAD7946D}">
      <dsp:nvSpPr>
        <dsp:cNvPr id="0" name=""/>
        <dsp:cNvSpPr/>
      </dsp:nvSpPr>
      <dsp:spPr>
        <a:xfrm>
          <a:off x="0" y="2752479"/>
          <a:ext cx="4176464" cy="1394128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500" b="1" kern="1200" dirty="0" smtClean="0">
              <a:latin typeface="Calibri" panose="020F0502020204030204" pitchFamily="34" charset="0"/>
              <a:ea typeface="+mn-ea"/>
              <a:cs typeface="+mn-cs"/>
            </a:rPr>
            <a:t>Σε περίπτωση νόσησης χρειάζεται παραμονή στο σπίτι, αγκαλίτσες στα παιδιά μας και πολλή υπομονή.</a:t>
          </a:r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500" b="1" kern="1200" dirty="0" smtClean="0">
              <a:latin typeface="Calibri" panose="020F0502020204030204" pitchFamily="34" charset="0"/>
              <a:ea typeface="+mn-ea"/>
              <a:cs typeface="+mn-cs"/>
            </a:rPr>
            <a:t>Ενημέρωση και συνεργασία με τον παιδίατρό σας  για γρήγορη και εύκολη ανάρρωση.</a:t>
          </a:r>
        </a:p>
      </dsp:txBody>
      <dsp:txXfrm>
        <a:off x="68056" y="2820535"/>
        <a:ext cx="4040352" cy="1258016"/>
      </dsp:txXfrm>
    </dsp:sp>
    <dsp:sp modelId="{EC094571-46B1-4C30-A329-ED1B6AE974EA}">
      <dsp:nvSpPr>
        <dsp:cNvPr id="0" name=""/>
        <dsp:cNvSpPr/>
      </dsp:nvSpPr>
      <dsp:spPr>
        <a:xfrm>
          <a:off x="0" y="4135229"/>
          <a:ext cx="4176464" cy="543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603" tIns="20320" rIns="113792" bIns="20320" numCol="1" spcCol="1270" anchor="t" anchorCtr="0">
          <a:noAutofit/>
        </a:bodyPr>
        <a:lstStyle/>
        <a:p>
          <a:pPr marL="0" lvl="1" indent="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••"/>
          </a:pPr>
          <a:endParaRPr lang="el-GR" sz="1600" b="1" kern="1200" dirty="0">
            <a:solidFill>
              <a:srgbClr val="2E2B21">
                <a:hueOff val="0"/>
                <a:satOff val="0"/>
                <a:lumOff val="0"/>
                <a:alphaOff val="0"/>
              </a:srgbClr>
            </a:solidFill>
            <a:latin typeface="Calibri" panose="020F0502020204030204" pitchFamily="34" charset="0"/>
            <a:ea typeface="+mn-ea"/>
            <a:cs typeface="+mn-cs"/>
          </a:endParaRPr>
        </a:p>
        <a:p>
          <a:pPr marL="171450" lvl="1" indent="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el-GR" sz="1600" kern="1200" dirty="0">
            <a:latin typeface="Calibri" panose="020F0502020204030204" pitchFamily="34" charset="0"/>
            <a:ea typeface="+mn-ea"/>
            <a:cs typeface="+mn-cs"/>
          </a:endParaRPr>
        </a:p>
      </dsp:txBody>
      <dsp:txXfrm>
        <a:off x="0" y="4135229"/>
        <a:ext cx="4176464" cy="5433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l-GR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4D13582-BB2D-4963-A103-433CE83A4A5F}" type="datetime1">
              <a:rPr lang="el-GR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3/8/2025</a:t>
            </a:fld>
            <a:endParaRPr lang="el-GR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l-GR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FD77566-CD65-4859-9FA1-43956DC85B8C}" type="slidenum">
              <a:rPr lang="el-GR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‹#›</a:t>
            </a:fld>
            <a:endParaRPr lang="el-GR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879837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el-GR" noProof="0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5EA77D25-BB5A-4D47-B74B-4444EA5CF30A}" type="datetime1">
              <a:rPr lang="el-GR" noProof="0" smtClean="0"/>
              <a:pPr/>
              <a:t>3/8/2025</a:t>
            </a:fld>
            <a:endParaRPr lang="el-GR" noProof="0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l-GR" noProof="0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dirty="0"/>
              <a:t>Επεξεργασία στυλ υποδείγματος κειμένου</a:t>
            </a:r>
          </a:p>
          <a:p>
            <a:pPr lvl="1" rtl="0"/>
            <a:r>
              <a:rPr lang="el-GR" noProof="0" dirty="0"/>
              <a:t>Δεύτερου επιπέδου</a:t>
            </a:r>
          </a:p>
          <a:p>
            <a:pPr lvl="2" rtl="0"/>
            <a:r>
              <a:rPr lang="el-GR" noProof="0" dirty="0"/>
              <a:t>Τρίτου επιπέδου</a:t>
            </a:r>
          </a:p>
          <a:p>
            <a:pPr lvl="3" rtl="0"/>
            <a:r>
              <a:rPr lang="el-GR" noProof="0" dirty="0"/>
              <a:t>Τέταρτου επιπέδου</a:t>
            </a:r>
          </a:p>
          <a:p>
            <a:pPr lvl="4" rtl="0"/>
            <a:r>
              <a:rPr lang="el-GR" noProof="0" dirty="0"/>
              <a:t>Πέμπτου επιπέδου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el-GR" noProof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B8796F01-7154-41E0-B48B-A6921757531A}" type="slidenum">
              <a:rPr lang="el-GR" noProof="0" smtClean="0"/>
              <a:pPr/>
              <a:t>‹#›</a:t>
            </a:fld>
            <a:endParaRPr lang="el-GR" noProof="0"/>
          </a:p>
        </p:txBody>
      </p:sp>
    </p:spTree>
    <p:extLst>
      <p:ext uri="{BB962C8B-B14F-4D97-AF65-F5344CB8AC3E}">
        <p14:creationId xmlns:p14="http://schemas.microsoft.com/office/powerpoint/2010/main" val="440775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1218987" rtl="0" eaLnBrk="1" latinLnBrk="0" hangingPunct="1">
      <a:defRPr sz="1600" kern="1200">
        <a:solidFill>
          <a:schemeClr val="tx2"/>
        </a:solidFill>
        <a:latin typeface="Tahoma" panose="020B0604030504040204" pitchFamily="34" charset="0"/>
        <a:ea typeface="Tahoma" panose="020B0604030504040204" pitchFamily="34" charset="0"/>
        <a:cs typeface="Tahoma" panose="020B0604030504040204" pitchFamily="34" charset="0"/>
      </a:defRPr>
    </a:lvl1pPr>
    <a:lvl2pPr marL="609493" algn="l" defTabSz="1218987" rtl="0" eaLnBrk="1" latinLnBrk="0" hangingPunct="1">
      <a:defRPr sz="1600" kern="1200">
        <a:solidFill>
          <a:schemeClr val="tx2"/>
        </a:solidFill>
        <a:latin typeface="Tahoma" panose="020B0604030504040204" pitchFamily="34" charset="0"/>
        <a:ea typeface="Tahoma" panose="020B0604030504040204" pitchFamily="34" charset="0"/>
        <a:cs typeface="Tahoma" panose="020B0604030504040204" pitchFamily="34" charset="0"/>
      </a:defRPr>
    </a:lvl2pPr>
    <a:lvl3pPr marL="1218987" algn="l" defTabSz="1218987" rtl="0" eaLnBrk="1" latinLnBrk="0" hangingPunct="1">
      <a:defRPr sz="1600" kern="1200">
        <a:solidFill>
          <a:schemeClr val="tx2"/>
        </a:solidFill>
        <a:latin typeface="Tahoma" panose="020B0604030504040204" pitchFamily="34" charset="0"/>
        <a:ea typeface="Tahoma" panose="020B0604030504040204" pitchFamily="34" charset="0"/>
        <a:cs typeface="Tahoma" panose="020B0604030504040204" pitchFamily="34" charset="0"/>
      </a:defRPr>
    </a:lvl3pPr>
    <a:lvl4pPr marL="1828480" algn="l" defTabSz="1218987" rtl="0" eaLnBrk="1" latinLnBrk="0" hangingPunct="1">
      <a:defRPr sz="1600" kern="1200">
        <a:solidFill>
          <a:schemeClr val="tx2"/>
        </a:solidFill>
        <a:latin typeface="Tahoma" panose="020B0604030504040204" pitchFamily="34" charset="0"/>
        <a:ea typeface="Tahoma" panose="020B0604030504040204" pitchFamily="34" charset="0"/>
        <a:cs typeface="Tahoma" panose="020B0604030504040204" pitchFamily="34" charset="0"/>
      </a:defRPr>
    </a:lvl4pPr>
    <a:lvl5pPr marL="2437973" algn="l" defTabSz="1218987" rtl="0" eaLnBrk="1" latinLnBrk="0" hangingPunct="1">
      <a:defRPr sz="1600" kern="1200">
        <a:solidFill>
          <a:schemeClr val="tx2"/>
        </a:solidFill>
        <a:latin typeface="Tahoma" panose="020B0604030504040204" pitchFamily="34" charset="0"/>
        <a:ea typeface="Tahoma" panose="020B0604030504040204" pitchFamily="34" charset="0"/>
        <a:cs typeface="Tahoma" panose="020B0604030504040204" pitchFamily="34" charset="0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8796F01-7154-41E0-B48B-A6921757531A}" type="slidenum">
              <a:rPr lang="el-GR" smtClean="0"/>
              <a:pPr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07705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8796F01-7154-41E0-B48B-A6921757531A}" type="slidenum">
              <a:rPr lang="el-GR" smtClean="0"/>
              <a:pPr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848047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4DCDB80-97DB-6711-AB10-122A5F5589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>
            <a:extLst>
              <a:ext uri="{FF2B5EF4-FFF2-40B4-BE49-F238E27FC236}">
                <a16:creationId xmlns:a16="http://schemas.microsoft.com/office/drawing/2014/main" xmlns="" id="{8C15C746-90CF-96B9-3A89-F6F9314FF8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>
            <a:extLst>
              <a:ext uri="{FF2B5EF4-FFF2-40B4-BE49-F238E27FC236}">
                <a16:creationId xmlns:a16="http://schemas.microsoft.com/office/drawing/2014/main" xmlns="" id="{596E9538-18E8-A372-29CD-8CB703C62C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xmlns="" id="{4CA38BC4-1BBE-F9BB-1EB9-2B53B32346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96F01-7154-41E0-B48B-A6921757531A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9245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el-GR" smtClean="0"/>
              <a:pPr/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089349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el-GR" smtClean="0"/>
              <a:pPr/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092248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el-GR" smtClean="0"/>
              <a:pPr/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368580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el-GR" smtClean="0"/>
              <a:pPr/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83642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88825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081" y="4960137"/>
            <a:ext cx="7770376" cy="1463040"/>
          </a:xfrm>
        </p:spPr>
        <p:txBody>
          <a:bodyPr anchor="ctr">
            <a:normAutofit/>
          </a:bodyPr>
          <a:lstStyle>
            <a:lvl1pPr algn="r">
              <a:defRPr sz="4999" spc="200" baseline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08357" y="4960137"/>
            <a:ext cx="3199567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799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063" indent="0" algn="ctr">
              <a:buNone/>
              <a:defRPr sz="17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799"/>
            </a:lvl4pPr>
            <a:lvl5pPr marL="1828251" indent="0" algn="ctr">
              <a:buNone/>
              <a:defRPr sz="1799"/>
            </a:lvl5pPr>
            <a:lvl6pPr marL="2285314" indent="0" algn="ctr">
              <a:buNone/>
              <a:defRPr sz="1799"/>
            </a:lvl6pPr>
            <a:lvl7pPr marL="2742377" indent="0" algn="ctr">
              <a:buNone/>
              <a:defRPr sz="1799"/>
            </a:lvl7pPr>
            <a:lvl8pPr marL="3199440" indent="0" algn="ctr">
              <a:buNone/>
              <a:defRPr sz="1799"/>
            </a:lvl8pPr>
            <a:lvl9pPr marL="3656503" indent="0" algn="ctr">
              <a:buNone/>
              <a:defRPr sz="1799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7A81B128-3D52-4B5C-88AF-6DF8C57AAE9B}" type="datetime1">
              <a:rPr lang="el-GR" smtClean="0"/>
              <a:pPr/>
              <a:t>3/8/2025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Προσθήκη υποσέλιδου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l-GR" smtClean="0"/>
              <a:pPr/>
              <a:t>‹#›</a:t>
            </a:fld>
            <a:endParaRPr lang="el-GR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4658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569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980F-5E95-49D3-B65A-516868685918}" type="datetime1">
              <a:rPr lang="el-GR" smtClean="0"/>
              <a:pPr/>
              <a:t>3/8/2025</a:t>
            </a:fld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Προσθήκη υποσέλιδου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6755028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8" y="762000"/>
            <a:ext cx="2628215" cy="5410200"/>
          </a:xfrm>
        </p:spPr>
        <p:txBody>
          <a:bodyPr vert="eaVert" lIns="45720" tIns="91440" rIns="45720" bIns="91440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342" y="762000"/>
            <a:ext cx="7579926" cy="5410200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980F-5E95-49D3-B65A-516868685918}" type="datetime1">
              <a:rPr lang="el-GR" smtClean="0"/>
              <a:pPr/>
              <a:t>3/8/2025</a:t>
            </a:fld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Προσθήκη υποσέλιδου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l-GR" smtClean="0"/>
              <a:pPr/>
              <a:t>‹#›</a:t>
            </a:fld>
            <a:endParaRPr lang="el-GR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5781" y="59382"/>
            <a:ext cx="0" cy="914162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6308070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DBF0B90-0189-494B-96A3-82D7BBC06172}" type="datetime1">
              <a:rPr lang="el-GR" noProof="0" smtClean="0"/>
              <a:t>3/8/2025</a:t>
            </a:fld>
            <a:endParaRPr lang="el-GR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l-GR" noProof="0"/>
              <a:t>Προσθήκη υποσέλιδου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A60BA0E-20D0-4E7C-B286-26C960A6788F}" type="slidenum">
              <a:rPr lang="el-GR" noProof="0" smtClean="0"/>
              <a:t>‹#›</a:t>
            </a:fld>
            <a:endParaRPr lang="el-GR" noProof="0"/>
          </a:p>
        </p:txBody>
      </p:sp>
    </p:spTree>
    <p:extLst>
      <p:ext uri="{BB962C8B-B14F-4D97-AF65-F5344CB8AC3E}">
        <p14:creationId xmlns:p14="http://schemas.microsoft.com/office/powerpoint/2010/main" val="83160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88825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081" y="4960137"/>
            <a:ext cx="7770376" cy="1463040"/>
          </a:xfrm>
        </p:spPr>
        <p:txBody>
          <a:bodyPr anchor="ctr">
            <a:normAutofit/>
          </a:bodyPr>
          <a:lstStyle>
            <a:lvl1pPr algn="r">
              <a:defRPr sz="4999" b="0" spc="200" baseline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08357" y="4960137"/>
            <a:ext cx="3199567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99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2C724-1D07-45AD-9A0C-713FA5988050}" type="datetime1">
              <a:rPr lang="el-GR" smtClean="0"/>
              <a:pPr/>
              <a:t>3/8/2025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Προσθήκη υποσέλιδου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l-GR" smtClean="0"/>
              <a:pPr/>
              <a:t>‹#›</a:t>
            </a:fld>
            <a:endParaRPr lang="el-GR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4658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824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3861" y="585216"/>
            <a:ext cx="9717541" cy="1499616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3861" y="2286000"/>
            <a:ext cx="4753642" cy="4023360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7760" y="2286000"/>
            <a:ext cx="4753642" cy="4023360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F7EA2A9-D6F1-4E77-B56D-88B2CD87F731}" type="datetime1">
              <a:rPr lang="el-GR" noProof="0" smtClean="0"/>
              <a:t>3/8/2025</a:t>
            </a:fld>
            <a:endParaRPr lang="el-GR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l-GR" noProof="0"/>
              <a:t>Προσθήκη υποσέλιδου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B37DED6-D4C7-42EE-AB49-D2E39E64FDE4}" type="slidenum">
              <a:rPr lang="el-GR" noProof="0" smtClean="0"/>
              <a:t>‹#›</a:t>
            </a:fld>
            <a:endParaRPr lang="el-GR" noProof="0"/>
          </a:p>
        </p:txBody>
      </p:sp>
    </p:spTree>
    <p:extLst>
      <p:ext uri="{BB962C8B-B14F-4D97-AF65-F5344CB8AC3E}">
        <p14:creationId xmlns:p14="http://schemas.microsoft.com/office/powerpoint/2010/main" val="368004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3861" y="585216"/>
            <a:ext cx="9717541" cy="1499616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3861" y="2179636"/>
            <a:ext cx="4753642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99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3861" y="2967788"/>
            <a:ext cx="4753642" cy="3341572"/>
          </a:xfrm>
        </p:spPr>
        <p:txBody>
          <a:bodyPr lIns="45720" rIns="4572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7760" y="2179636"/>
            <a:ext cx="4753642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99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marL="0" lvl="0" indent="0" algn="l" defTabSz="914126" rtl="0" eaLnBrk="1" latinLnBrk="0" hangingPunct="1">
              <a:lnSpc>
                <a:spcPct val="90000"/>
              </a:lnSpc>
              <a:spcBef>
                <a:spcPts val="1799"/>
              </a:spcBef>
              <a:buNone/>
            </a:pPr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7760" y="2967788"/>
            <a:ext cx="4753642" cy="3341572"/>
          </a:xfrm>
        </p:spPr>
        <p:txBody>
          <a:bodyPr lIns="45720" rIns="4572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BBF2062-C928-4986-8599-7FFA989A1156}" type="datetime1">
              <a:rPr lang="el-GR" noProof="0" smtClean="0"/>
              <a:t>3/8/2025</a:t>
            </a:fld>
            <a:endParaRPr lang="el-GR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l-GR" noProof="0"/>
              <a:t>Προσθήκη υποσέλιδου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B37DED6-D4C7-42EE-AB49-D2E39E64FDE4}" type="slidenum">
              <a:rPr lang="el-GR" noProof="0" smtClean="0"/>
              <a:t>‹#›</a:t>
            </a:fld>
            <a:endParaRPr lang="el-GR" noProof="0"/>
          </a:p>
        </p:txBody>
      </p:sp>
    </p:spTree>
    <p:extLst>
      <p:ext uri="{BB962C8B-B14F-4D97-AF65-F5344CB8AC3E}">
        <p14:creationId xmlns:p14="http://schemas.microsoft.com/office/powerpoint/2010/main" val="40650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2387B79-2FBE-46AD-950D-AAA9CDF08CEA}" type="datetime1">
              <a:rPr lang="el-GR" noProof="0" smtClean="0"/>
              <a:t>3/8/2025</a:t>
            </a:fld>
            <a:endParaRPr lang="el-GR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l-GR" noProof="0"/>
              <a:t>Προσθήκη υποσέλιδου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B37DED6-D4C7-42EE-AB49-D2E39E64FDE4}" type="slidenum">
              <a:rPr lang="el-GR" noProof="0" smtClean="0"/>
              <a:t>‹#›</a:t>
            </a:fld>
            <a:endParaRPr lang="el-GR" noProof="0"/>
          </a:p>
        </p:txBody>
      </p:sp>
    </p:spTree>
    <p:extLst>
      <p:ext uri="{BB962C8B-B14F-4D97-AF65-F5344CB8AC3E}">
        <p14:creationId xmlns:p14="http://schemas.microsoft.com/office/powerpoint/2010/main" val="136019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43B3F1F-4C6D-438D-9F47-44A03C311F00}" type="datetime1">
              <a:rPr lang="el-GR" noProof="0" smtClean="0"/>
              <a:t>3/8/2025</a:t>
            </a:fld>
            <a:endParaRPr lang="el-GR" noProof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l-GR" noProof="0"/>
              <a:t>Προσθήκη υποσέλιδου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B37DED6-D4C7-42EE-AB49-D2E39E64FDE4}" type="slidenum">
              <a:rPr lang="el-GR" noProof="0" smtClean="0"/>
              <a:t>‹#›</a:t>
            </a:fld>
            <a:endParaRPr lang="el-GR" noProof="0"/>
          </a:p>
        </p:txBody>
      </p:sp>
    </p:spTree>
    <p:extLst>
      <p:ext uri="{BB962C8B-B14F-4D97-AF65-F5344CB8AC3E}">
        <p14:creationId xmlns:p14="http://schemas.microsoft.com/office/powerpoint/2010/main" val="104449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3861" y="471509"/>
            <a:ext cx="4387977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999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3512" y="822960"/>
            <a:ext cx="5676945" cy="518464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3861" y="2257506"/>
            <a:ext cx="4387977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3509D-536E-4387-A82C-24FE17D43747}" type="datetime1">
              <a:rPr lang="el-GR" smtClean="0"/>
              <a:pPr/>
              <a:t>3/8/2025</a:t>
            </a:fld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Προσθήκη υποσέλιδου</a:t>
            </a: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B78A-01B4-41F2-96B0-677A4A282832}" type="slidenum">
              <a:rPr lang="el-GR" smtClean="0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540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081" y="4960138"/>
            <a:ext cx="7770376" cy="1463040"/>
          </a:xfrm>
        </p:spPr>
        <p:txBody>
          <a:bodyPr anchor="ctr">
            <a:normAutofit/>
          </a:bodyPr>
          <a:lstStyle>
            <a:lvl1pPr algn="r">
              <a:defRPr sz="4999" spc="200" baseline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5778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8357" y="4960138"/>
            <a:ext cx="3199567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99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B3A2F-DE25-48EE-A2F4-37B957D7FB54}" type="datetime1">
              <a:rPr lang="el-GR" smtClean="0"/>
              <a:pPr/>
              <a:t>3/8/2025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Προσθήκη υποσέλιδου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B78A-01B4-41F2-96B0-677A4A282832}" type="slidenum">
              <a:rPr lang="el-GR" smtClean="0"/>
              <a:pPr/>
              <a:t>‹#›</a:t>
            </a:fld>
            <a:endParaRPr lang="el-GR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384658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665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3861" y="585216"/>
            <a:ext cx="9717541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3862" y="2286000"/>
            <a:ext cx="9717540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3861" y="6470704"/>
            <a:ext cx="2153581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3EF5980F-5E95-49D3-B65A-516868685918}" type="datetime1">
              <a:rPr lang="el-GR" smtClean="0"/>
              <a:pPr/>
              <a:t>3/8/2025</a:t>
            </a:fld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1671" y="6470704"/>
            <a:ext cx="5899921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r>
              <a:rPr lang="el-GR"/>
              <a:t>Προσθήκη υποσέλιδου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4512" y="6470704"/>
            <a:ext cx="97341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EB37DED6-D4C7-42EE-AB49-D2E39E64FDE4}" type="slidenum">
              <a:rPr lang="el-GR" smtClean="0"/>
              <a:pPr/>
              <a:t>‹#›</a:t>
            </a:fld>
            <a:endParaRPr lang="el-GR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1802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4560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126" rtl="0" eaLnBrk="1" latinLnBrk="0" hangingPunct="1">
        <a:lnSpc>
          <a:spcPct val="80000"/>
        </a:lnSpc>
        <a:spcBef>
          <a:spcPct val="0"/>
        </a:spcBef>
        <a:buNone/>
        <a:defRPr sz="4999" kern="1200" cap="all" spc="100" baseline="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91413" indent="-91413" algn="l" defTabSz="914126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199" kern="1200">
          <a:solidFill>
            <a:schemeClr val="tx1"/>
          </a:solidFill>
          <a:latin typeface="+mn-lt"/>
          <a:ea typeface="+mn-ea"/>
          <a:cs typeface="+mn-cs"/>
        </a:defRPr>
      </a:lvl1pPr>
      <a:lvl2pPr marL="265096" indent="-137119" algn="l" defTabSz="91412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447922" indent="-137119" algn="l" defTabSz="91412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182" indent="-137119" algn="l" defTabSz="91412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007" indent="-137119" algn="l" defTabSz="91412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126" indent="-137119" algn="l" defTabSz="91412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386" indent="-137119" algn="l" defTabSz="91412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5787" indent="-137119" algn="l" defTabSz="91412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047" indent="-137119" algn="l" defTabSz="91412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Rectangle 1053">
            <a:extLst>
              <a:ext uri="{FF2B5EF4-FFF2-40B4-BE49-F238E27FC236}">
                <a16:creationId xmlns:a16="http://schemas.microsoft.com/office/drawing/2014/main" xmlns="" id="{6F7FAA46-F63C-45FE-B4F0-A7E677E9F4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"/>
            <a:ext cx="12188825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cxnSp>
        <p:nvCxnSpPr>
          <p:cNvPr id="1056" name="Straight Connector 1055">
            <a:extLst>
              <a:ext uri="{FF2B5EF4-FFF2-40B4-BE49-F238E27FC236}">
                <a16:creationId xmlns:a16="http://schemas.microsoft.com/office/drawing/2014/main" xmlns="" id="{DA9B7795-7E78-4F68-B6FE-6ECC916562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8384657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D7C3CCF7-FF2C-5E35-9957-900077696B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-8944" t="3895" r="-10891" b="-33892"/>
          <a:stretch/>
        </p:blipFill>
        <p:spPr bwMode="auto">
          <a:xfrm>
            <a:off x="20" y="10"/>
            <a:ext cx="12188805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8" name="Rectangle 1057">
            <a:extLst>
              <a:ext uri="{FF2B5EF4-FFF2-40B4-BE49-F238E27FC236}">
                <a16:creationId xmlns:a16="http://schemas.microsoft.com/office/drawing/2014/main" xmlns="" id="{4A5BCE34-61A5-4D9E-BB0C-10B1138F2D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559968"/>
            <a:ext cx="12188825" cy="2298032"/>
          </a:xfrm>
          <a:prstGeom prst="rect">
            <a:avLst/>
          </a:prstGeom>
          <a:solidFill>
            <a:schemeClr val="accent2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080" y="4960137"/>
            <a:ext cx="7770376" cy="1463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l-GR" sz="3900" cap="none" dirty="0" smtClean="0">
                <a:solidFill>
                  <a:srgbClr val="FFFFFF"/>
                </a:solidFill>
              </a:rPr>
              <a:t>Πώς θα προφυλαχτούμε από τη γρίπη</a:t>
            </a:r>
            <a:r>
              <a:rPr lang="en-US" sz="3900" cap="none" dirty="0" smtClean="0">
                <a:solidFill>
                  <a:srgbClr val="FFFFFF"/>
                </a:solidFill>
              </a:rPr>
              <a:t>?</a:t>
            </a:r>
            <a:endParaRPr lang="en-US" sz="3900" cap="none" dirty="0">
              <a:solidFill>
                <a:srgbClr val="FFFFFF"/>
              </a:solidFill>
            </a:endParaRPr>
          </a:p>
        </p:txBody>
      </p:sp>
      <p:sp>
        <p:nvSpPr>
          <p:cNvPr id="13" name="Θέση κειμένου 12">
            <a:extLst>
              <a:ext uri="{FF2B5EF4-FFF2-40B4-BE49-F238E27FC236}">
                <a16:creationId xmlns:a16="http://schemas.microsoft.com/office/drawing/2014/main" xmlns="" id="{84810CF9-D597-8C9F-AB41-6EC4353EE2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08357" y="4960137"/>
            <a:ext cx="3199567" cy="1463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Μα</a:t>
            </a:r>
            <a:r>
              <a:rPr lang="en-US" sz="1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ίρη</a:t>
            </a:r>
            <a:r>
              <a:rPr lang="en-US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Παπα</a:t>
            </a:r>
            <a:r>
              <a:rPr lang="en-US" sz="1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ευθυμίου</a:t>
            </a:r>
            <a:endParaRPr lang="el-GR" sz="1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defTabSz="914400"/>
            <a:r>
              <a:rPr lang="el-GR" sz="1800" dirty="0">
                <a:solidFill>
                  <a:srgbClr val="FFFFFF"/>
                </a:solidFill>
              </a:rPr>
              <a:t>Παιδίατρος</a:t>
            </a:r>
          </a:p>
          <a:p>
            <a:pPr defTabSz="914400"/>
            <a:r>
              <a:rPr lang="el-GR" sz="1800" dirty="0">
                <a:solidFill>
                  <a:srgbClr val="FFFFFF"/>
                </a:solidFill>
              </a:rPr>
              <a:t>Διδάκτωρ Ιατρικής Πανεπιστημίου Αθηνών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</a:p>
        </p:txBody>
      </p:sp>
      <p:cxnSp>
        <p:nvCxnSpPr>
          <p:cNvPr id="1060" name="Straight Connector 1059">
            <a:extLst>
              <a:ext uri="{FF2B5EF4-FFF2-40B4-BE49-F238E27FC236}">
                <a16:creationId xmlns:a16="http://schemas.microsoft.com/office/drawing/2014/main" xmlns="" id="{79F1B0F4-BC5D-4BBC-BFC1-4AECA3537A9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8384658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7D822C6-4A92-460C-018E-463143F78AC0}"/>
              </a:ext>
            </a:extLst>
          </p:cNvPr>
          <p:cNvSpPr txBox="1"/>
          <p:nvPr/>
        </p:nvSpPr>
        <p:spPr>
          <a:xfrm>
            <a:off x="10669692" y="6567353"/>
            <a:ext cx="151913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i="1" dirty="0"/>
              <a:t>https://eody.gov.gr/</a:t>
            </a:r>
            <a:endParaRPr lang="el-GR" sz="1200" b="1" i="1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xmlns="" id="{CC314BDD-D9BF-9669-2A03-FAC677FD9F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1862" y="3645881"/>
            <a:ext cx="1577477" cy="12421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898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05" name="Straight Connector 4104">
            <a:extLst>
              <a:ext uri="{FF2B5EF4-FFF2-40B4-BE49-F238E27FC236}">
                <a16:creationId xmlns:a16="http://schemas.microsoft.com/office/drawing/2014/main" xmlns="" id="{B0AD926A-6A49-4FAF-A392-4534F4E939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761801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7" name="Rectangle 4106">
            <a:extLst>
              <a:ext uri="{FF2B5EF4-FFF2-40B4-BE49-F238E27FC236}">
                <a16:creationId xmlns:a16="http://schemas.microsoft.com/office/drawing/2014/main" xmlns="" id="{4038CB10-1F5C-4D54-9DF7-12586DE5B0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27460" y="4572000"/>
            <a:ext cx="7056469" cy="1964266"/>
          </a:xfrm>
          <a:prstGeom prst="rect">
            <a:avLst/>
          </a:prstGeom>
          <a:solidFill>
            <a:srgbClr val="3538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524119" y="4767072"/>
            <a:ext cx="6592472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/>
            <a:r>
              <a:rPr lang="en-US" sz="3900" cap="none">
                <a:solidFill>
                  <a:srgbClr val="FFFFFF"/>
                </a:solidFill>
              </a:rPr>
              <a:t>Περίοδος αυξημένης δραστηριότητας της γρίπης</a:t>
            </a:r>
            <a:endParaRPr lang="en-US" sz="3900" cap="none" dirty="0">
              <a:solidFill>
                <a:srgbClr val="FFFFFF"/>
              </a:solidFill>
            </a:endParaRPr>
          </a:p>
        </p:txBody>
      </p:sp>
      <p:sp>
        <p:nvSpPr>
          <p:cNvPr id="4109" name="Rectangle 4108">
            <a:extLst>
              <a:ext uri="{FF2B5EF4-FFF2-40B4-BE49-F238E27FC236}">
                <a16:creationId xmlns:a16="http://schemas.microsoft.com/office/drawing/2014/main" xmlns="" id="{73ED6512-6858-4552-B699-9A97FE9A4E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532692" y="321732"/>
            <a:ext cx="4334484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sz="half" idx="1"/>
          </p:nvPr>
        </p:nvSpPr>
        <p:spPr>
          <a:xfrm>
            <a:off x="7708716" y="506726"/>
            <a:ext cx="4145672" cy="5844545"/>
          </a:xfrm>
        </p:spPr>
        <p:txBody>
          <a:bodyPr vert="horz" lIns="45720" tIns="45720" rIns="45720" bIns="45720" rtlCol="0" anchor="ctr">
            <a:normAutofit/>
          </a:bodyPr>
          <a:lstStyle/>
          <a:p>
            <a:pPr algn="just" defTabSz="9144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700" dirty="0" err="1">
                <a:solidFill>
                  <a:srgbClr val="FFFFFF"/>
                </a:solidFill>
              </a:rPr>
              <a:t>Με</a:t>
            </a:r>
            <a:r>
              <a:rPr lang="en-US" sz="1700" dirty="0">
                <a:solidFill>
                  <a:srgbClr val="FFFFFF"/>
                </a:solidFill>
              </a:rPr>
              <a:t> β</a:t>
            </a:r>
            <a:r>
              <a:rPr lang="en-US" sz="1700" dirty="0" err="1">
                <a:solidFill>
                  <a:srgbClr val="FFFFFF"/>
                </a:solidFill>
              </a:rPr>
              <a:t>άση</a:t>
            </a:r>
            <a:r>
              <a:rPr lang="en-US" sz="1700" dirty="0">
                <a:solidFill>
                  <a:srgbClr val="FFFFFF"/>
                </a:solidFill>
              </a:rPr>
              <a:t> τα </a:t>
            </a:r>
            <a:r>
              <a:rPr lang="en-US" sz="1700" dirty="0" err="1">
                <a:solidFill>
                  <a:srgbClr val="FFFFFF"/>
                </a:solidFill>
              </a:rPr>
              <a:t>τρέχοντ</a:t>
            </a:r>
            <a:r>
              <a:rPr lang="en-US" sz="1700" dirty="0">
                <a:solidFill>
                  <a:srgbClr val="FFFFFF"/>
                </a:solidFill>
              </a:rPr>
              <a:t>α επιδημιολογικά </a:t>
            </a:r>
            <a:r>
              <a:rPr lang="en-US" sz="1700" dirty="0" smtClean="0">
                <a:solidFill>
                  <a:srgbClr val="FFFFFF"/>
                </a:solidFill>
              </a:rPr>
              <a:t>δεδομένα, </a:t>
            </a:r>
            <a:r>
              <a:rPr lang="en-US" sz="1700" b="1" dirty="0">
                <a:solidFill>
                  <a:srgbClr val="FFFFFF"/>
                </a:solidFill>
              </a:rPr>
              <a:t>έχει ξεκινήσει η περίοδος αυξημένης </a:t>
            </a:r>
            <a:r>
              <a:rPr lang="en-US" sz="1700" b="1" dirty="0" smtClean="0">
                <a:solidFill>
                  <a:srgbClr val="FFFFFF"/>
                </a:solidFill>
              </a:rPr>
              <a:t> </a:t>
            </a:r>
            <a:r>
              <a:rPr lang="el-GR" sz="1700" b="1" dirty="0" smtClean="0">
                <a:solidFill>
                  <a:srgbClr val="FFFFFF"/>
                </a:solidFill>
              </a:rPr>
              <a:t>νοσηρότητας </a:t>
            </a:r>
            <a:r>
              <a:rPr lang="en-US" sz="1700" b="1" dirty="0" smtClean="0">
                <a:solidFill>
                  <a:srgbClr val="FFFFFF"/>
                </a:solidFill>
              </a:rPr>
              <a:t> </a:t>
            </a:r>
            <a:r>
              <a:rPr lang="en-US" sz="1700" b="1" dirty="0" err="1" smtClean="0">
                <a:solidFill>
                  <a:srgbClr val="FFFFFF"/>
                </a:solidFill>
              </a:rPr>
              <a:t>γρί</a:t>
            </a:r>
            <a:r>
              <a:rPr lang="en-US" sz="1700" b="1" dirty="0" smtClean="0">
                <a:solidFill>
                  <a:srgbClr val="FFFFFF"/>
                </a:solidFill>
              </a:rPr>
              <a:t>πη</a:t>
            </a:r>
            <a:r>
              <a:rPr lang="el-GR" sz="1700" b="1" dirty="0" smtClean="0">
                <a:solidFill>
                  <a:srgbClr val="FFFFFF"/>
                </a:solidFill>
              </a:rPr>
              <a:t>ς</a:t>
            </a:r>
            <a:r>
              <a:rPr lang="en-US" sz="1700" b="1" dirty="0" smtClean="0">
                <a:solidFill>
                  <a:srgbClr val="FFFFFF"/>
                </a:solidFill>
              </a:rPr>
              <a:t> </a:t>
            </a:r>
            <a:r>
              <a:rPr lang="en-US" sz="1700" dirty="0">
                <a:solidFill>
                  <a:srgbClr val="FFFFFF"/>
                </a:solidFill>
              </a:rPr>
              <a:t>στην Ελλάδα. </a:t>
            </a:r>
            <a:endParaRPr lang="el-GR" sz="1700" dirty="0">
              <a:solidFill>
                <a:srgbClr val="FFFFFF"/>
              </a:solidFill>
            </a:endParaRPr>
          </a:p>
          <a:p>
            <a:pPr algn="just" defTabSz="9144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l-GR" sz="17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 </a:t>
            </a:r>
            <a:r>
              <a:rPr lang="en-US" sz="17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</a:t>
            </a:r>
            <a:r>
              <a:rPr lang="en-US" sz="1700" b="1" u="sng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ντιγρι</a:t>
            </a:r>
            <a:r>
              <a:rPr lang="en-US" sz="17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πικ</a:t>
            </a:r>
            <a:r>
              <a:rPr lang="el-GR" sz="1700" b="1" u="sng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ός</a:t>
            </a:r>
            <a:r>
              <a:rPr lang="en-US" sz="17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700" b="1" u="sng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εμ</a:t>
            </a:r>
            <a:r>
              <a:rPr lang="en-US" sz="17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βολιασμ</a:t>
            </a:r>
            <a:r>
              <a:rPr lang="el-GR" sz="1700" b="1" u="sng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ός</a:t>
            </a:r>
            <a:r>
              <a:rPr lang="el-GR" sz="17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είναι </a:t>
            </a:r>
            <a:r>
              <a:rPr lang="en-US" sz="17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 κα</a:t>
            </a:r>
            <a:r>
              <a:rPr lang="en-US" sz="1700" b="1" u="sng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λύτερος</a:t>
            </a:r>
            <a:r>
              <a:rPr lang="en-US" sz="17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700" b="1" u="sng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τρό</a:t>
            </a:r>
            <a:r>
              <a:rPr lang="en-US" sz="17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πος προφύλαξης από τη γρίπη</a:t>
            </a:r>
          </a:p>
          <a:p>
            <a:pPr algn="just" defTabSz="9144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700" dirty="0">
                <a:solidFill>
                  <a:srgbClr val="FFFFFF"/>
                </a:solidFill>
              </a:rPr>
              <a:t>Κα</a:t>
            </a:r>
            <a:r>
              <a:rPr lang="en-US" sz="1700" dirty="0" err="1">
                <a:solidFill>
                  <a:srgbClr val="FFFFFF"/>
                </a:solidFill>
              </a:rPr>
              <a:t>τά</a:t>
            </a:r>
            <a:r>
              <a:rPr lang="en-US" sz="1700" dirty="0">
                <a:solidFill>
                  <a:srgbClr val="FFFFFF"/>
                </a:solidFill>
              </a:rPr>
              <a:t> </a:t>
            </a:r>
            <a:r>
              <a:rPr lang="en-US" sz="1700" dirty="0" err="1">
                <a:solidFill>
                  <a:srgbClr val="FFFFFF"/>
                </a:solidFill>
              </a:rPr>
              <a:t>την</a:t>
            </a:r>
            <a:r>
              <a:rPr lang="en-US" sz="1700" dirty="0">
                <a:solidFill>
                  <a:srgbClr val="FFFFFF"/>
                </a:solidFill>
              </a:rPr>
              <a:t> </a:t>
            </a:r>
            <a:r>
              <a:rPr lang="en-US" sz="1700" dirty="0" err="1">
                <a:solidFill>
                  <a:srgbClr val="FFFFFF"/>
                </a:solidFill>
              </a:rPr>
              <a:t>τρέχουσ</a:t>
            </a:r>
            <a:r>
              <a:rPr lang="en-US" sz="1700" dirty="0">
                <a:solidFill>
                  <a:srgbClr val="FFFFFF"/>
                </a:solidFill>
              </a:rPr>
              <a:t>α περίοδο η δραστηριότητα της γρίπης κυμαίνεται στα αναμενόμενα για την εποχή επίπεδα, θα πρέπει όμως για προληπτικούς λόγους να λαμβάνονται μέτρα προφύλαξης.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EC645D74-FDB2-6280-FE8D-D934730E0A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501" r="-501" b="12732"/>
          <a:stretch/>
        </p:blipFill>
        <p:spPr bwMode="auto">
          <a:xfrm>
            <a:off x="327461" y="321733"/>
            <a:ext cx="7056468" cy="4107392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xmlns="" id="{6131E00F-5B38-42D4-AD9F-631C0FE305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8" y="3806"/>
            <a:ext cx="1124252" cy="8852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9532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72C3518C-1220-ED07-F073-9A36726661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92" name="Straight Connector 3082">
            <a:extLst>
              <a:ext uri="{FF2B5EF4-FFF2-40B4-BE49-F238E27FC236}">
                <a16:creationId xmlns:a16="http://schemas.microsoft.com/office/drawing/2014/main" xmlns="" id="{AE90DA4B-D33B-47CF-ACFF-6B3C8D149B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761801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A4B6CD51-CA9E-A75B-99AD-F0EEE592D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861" y="585216"/>
            <a:ext cx="4731011" cy="149961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l-GR" sz="3700" cap="none" dirty="0" smtClean="0"/>
              <a:t>Πιθανά σ</a:t>
            </a:r>
            <a:r>
              <a:rPr lang="en-US" sz="3700" cap="none" dirty="0" err="1" smtClean="0"/>
              <a:t>υμ</a:t>
            </a:r>
            <a:r>
              <a:rPr lang="en-US" sz="3700" cap="none" dirty="0" smtClean="0"/>
              <a:t>πτ</a:t>
            </a:r>
            <a:r>
              <a:rPr lang="el-GR" sz="3700" cap="none" dirty="0"/>
              <a:t>ώ</a:t>
            </a:r>
            <a:r>
              <a:rPr lang="en-US" sz="3700" cap="none" dirty="0" smtClean="0"/>
              <a:t>ματ</a:t>
            </a:r>
            <a:r>
              <a:rPr lang="el-GR" sz="3700" cap="none" dirty="0" smtClean="0"/>
              <a:t>α</a:t>
            </a:r>
            <a:r>
              <a:rPr lang="en-US" sz="3700" cap="none" dirty="0" smtClean="0"/>
              <a:t> </a:t>
            </a:r>
            <a:r>
              <a:rPr lang="en-US" sz="3700" cap="none" dirty="0"/>
              <a:t>γρίπης</a:t>
            </a:r>
          </a:p>
        </p:txBody>
      </p:sp>
      <p:sp>
        <p:nvSpPr>
          <p:cNvPr id="10" name="Σύμβολο κράτησης θέσης περιεχομένου 2">
            <a:extLst>
              <a:ext uri="{FF2B5EF4-FFF2-40B4-BE49-F238E27FC236}">
                <a16:creationId xmlns:a16="http://schemas.microsoft.com/office/drawing/2014/main" xmlns="" id="{461BE1D5-F085-9396-1089-01081857DCA3}"/>
              </a:ext>
            </a:extLst>
          </p:cNvPr>
          <p:cNvSpPr txBox="1">
            <a:spLocks/>
          </p:cNvSpPr>
          <p:nvPr/>
        </p:nvSpPr>
        <p:spPr>
          <a:xfrm>
            <a:off x="1023862" y="2286000"/>
            <a:ext cx="465502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304747" indent="-304747" algn="l" defTabSz="1218987" rtl="0" eaLnBrk="1" latinLnBrk="0" hangingPunct="1">
              <a:lnSpc>
                <a:spcPct val="95000"/>
              </a:lnSpc>
              <a:spcBef>
                <a:spcPts val="1866"/>
              </a:spcBef>
              <a:buClr>
                <a:schemeClr val="accent6">
                  <a:lumMod val="50000"/>
                </a:schemeClr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31392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Char char="–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58037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584683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11328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133226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None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845622" indent="-28575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Char char="–"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72267" indent="-28575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Char char="–"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759862" indent="-28575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Char char="–"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fontAlgn="auto">
              <a:lnSpc>
                <a:spcPct val="90000"/>
              </a:lnSpc>
              <a:spcBef>
                <a:spcPts val="1866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tabLst/>
              <a:defRPr/>
            </a:pPr>
            <a:r>
              <a:rPr kumimoji="0" lang="en-US" sz="20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Πυρετός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(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μεγ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αλύτερος ή ίσος με 38</a:t>
            </a:r>
            <a:r>
              <a:rPr kumimoji="0" lang="en-US" sz="2000" b="0" i="0" u="none" strike="noStrike" cap="none" spc="0" normalizeH="0" baseline="3000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ο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C) και ένα από τα παρακάτω συμπτώματα:</a:t>
            </a:r>
          </a:p>
          <a:p>
            <a:pPr marR="0" lvl="1" defTabSz="914400" fontAlgn="auto">
              <a:lnSpc>
                <a:spcPct val="90000"/>
              </a:lnSpc>
              <a:spcBef>
                <a:spcPts val="1066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b="1" i="0" u="none" strike="noStrike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Βήχ</a:t>
            </a:r>
            <a:r>
              <a:rPr kumimoji="0" lang="en-US" b="1" i="0" u="none" strike="noStrike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α</a:t>
            </a:r>
            <a:r>
              <a:rPr kumimoji="0" lang="el-GR" b="1" i="0" u="none" strike="noStrike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ς</a:t>
            </a:r>
            <a:endParaRPr kumimoji="0" lang="en-US" b="1" i="0" u="none" strike="noStrike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1" defTabSz="914400" fontAlgn="auto">
              <a:lnSpc>
                <a:spcPct val="90000"/>
              </a:lnSpc>
              <a:spcBef>
                <a:spcPts val="1066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b="1" i="0" u="none" strike="noStrike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Πονόλ</a:t>
            </a:r>
            <a:r>
              <a:rPr kumimoji="0" lang="en-US" b="1" i="0" u="none" strike="noStrike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αιμο</a:t>
            </a:r>
            <a:r>
              <a:rPr kumimoji="0" lang="el-GR" b="1" i="0" u="none" strike="noStrike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ς</a:t>
            </a:r>
            <a:endParaRPr kumimoji="0" lang="en-US" b="1" i="0" u="none" strike="noStrike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1" defTabSz="914400" fontAlgn="auto">
              <a:lnSpc>
                <a:spcPct val="90000"/>
              </a:lnSpc>
              <a:spcBef>
                <a:spcPts val="1066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Μυ</a:t>
            </a:r>
            <a:r>
              <a:rPr kumimoji="0" lang="en-US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αλγίες</a:t>
            </a:r>
          </a:p>
          <a:p>
            <a:pPr marR="0" lvl="1" defTabSz="914400" fontAlgn="auto">
              <a:lnSpc>
                <a:spcPct val="90000"/>
              </a:lnSpc>
              <a:spcBef>
                <a:spcPts val="1066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Συνάχι</a:t>
            </a:r>
            <a:endParaRPr kumimoji="0" lang="en-US" b="1" i="0" u="none" strike="noStrike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1" defTabSz="914400" fontAlgn="auto">
              <a:lnSpc>
                <a:spcPct val="90000"/>
              </a:lnSpc>
              <a:spcBef>
                <a:spcPts val="1066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b="1" i="0" u="none" strike="noStrike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Πονοκέφ</a:t>
            </a:r>
            <a:r>
              <a:rPr kumimoji="0" lang="en-US" b="1" i="0" u="none" strike="noStrike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αλο</a:t>
            </a:r>
            <a:r>
              <a:rPr kumimoji="0" lang="el-GR" b="1" i="0" u="none" strike="noStrike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ς</a:t>
            </a:r>
            <a:endParaRPr kumimoji="0" lang="en-US" b="1" i="0" u="none" strike="noStrike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1" defTabSz="914400" fontAlgn="auto">
              <a:lnSpc>
                <a:spcPct val="90000"/>
              </a:lnSpc>
              <a:spcBef>
                <a:spcPts val="1066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Ρίγος</a:t>
            </a:r>
            <a:endParaRPr kumimoji="0" lang="en-US" b="1" i="0" u="none" strike="noStrike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1" defTabSz="914400" fontAlgn="auto">
              <a:lnSpc>
                <a:spcPct val="90000"/>
              </a:lnSpc>
              <a:spcBef>
                <a:spcPts val="1066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Αίσθημ</a:t>
            </a:r>
            <a:r>
              <a:rPr kumimoji="0" lang="en-US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α κόπωσης</a:t>
            </a:r>
          </a:p>
          <a:p>
            <a:pPr marR="0" lvl="1" defTabSz="914400" fontAlgn="auto">
              <a:lnSpc>
                <a:spcPct val="90000"/>
              </a:lnSpc>
              <a:spcBef>
                <a:spcPts val="1066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lang="el-GR" b="1" dirty="0" smtClean="0">
                <a:latin typeface="+mn-lt"/>
                <a:ea typeface="+mn-ea"/>
                <a:cs typeface="+mn-cs"/>
              </a:rPr>
              <a:t>Έμετοι</a:t>
            </a:r>
            <a:r>
              <a:rPr kumimoji="0" lang="en-US" b="0" i="0" u="none" strike="noStrike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en-US" b="0" i="0" u="none" strike="noStrike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94" name="Rectangle 3084">
            <a:extLst>
              <a:ext uri="{FF2B5EF4-FFF2-40B4-BE49-F238E27FC236}">
                <a16:creationId xmlns:a16="http://schemas.microsoft.com/office/drawing/2014/main" xmlns="" id="{84B21F49-8CEC-4962-BDD8-C2B7A7EB2B1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81690" y="0"/>
            <a:ext cx="610713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6" name="Rectangle 3086">
            <a:extLst>
              <a:ext uri="{FF2B5EF4-FFF2-40B4-BE49-F238E27FC236}">
                <a16:creationId xmlns:a16="http://schemas.microsoft.com/office/drawing/2014/main" xmlns="" id="{AAADA9F6-3858-4C21-9545-5E3A70A338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03342" y="321731"/>
            <a:ext cx="3277765" cy="366223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 descr="Πονόλαιμος: 8 τρόποι να τον αντιμετωπίσετε χωρίς φάρμακα - HEALTHVIEW">
            <a:extLst>
              <a:ext uri="{FF2B5EF4-FFF2-40B4-BE49-F238E27FC236}">
                <a16:creationId xmlns:a16="http://schemas.microsoft.com/office/drawing/2014/main" xmlns="" id="{656AE730-A078-AE8C-CA5D-682A3D760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68183" y="1165860"/>
            <a:ext cx="2957268" cy="197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97" name="Rectangle 3088">
            <a:extLst>
              <a:ext uri="{FF2B5EF4-FFF2-40B4-BE49-F238E27FC236}">
                <a16:creationId xmlns:a16="http://schemas.microsoft.com/office/drawing/2014/main" xmlns="" id="{AED47266-A692-49B0-89A9-FC9B2BAA36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845948" y="311970"/>
            <a:ext cx="2028292" cy="1180366"/>
          </a:xfrm>
          <a:prstGeom prst="rect">
            <a:avLst/>
          </a:prstGeom>
          <a:solidFill>
            <a:schemeClr val="accent2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1" name="Rectangle 3090">
            <a:extLst>
              <a:ext uri="{FF2B5EF4-FFF2-40B4-BE49-F238E27FC236}">
                <a16:creationId xmlns:a16="http://schemas.microsoft.com/office/drawing/2014/main" xmlns="" id="{F77A0719-AF56-4A45-B768-6D494ED132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860303" y="1665817"/>
            <a:ext cx="2013937" cy="23181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8" name="Picture 6" descr="Επτά μύθοι και τρεις αλήθειες για τις ιώσεις – Ελληνική Παιδιατρική Εταιρεία">
            <a:extLst>
              <a:ext uri="{FF2B5EF4-FFF2-40B4-BE49-F238E27FC236}">
                <a16:creationId xmlns:a16="http://schemas.microsoft.com/office/drawing/2014/main" xmlns="" id="{9BBF9585-BC83-F807-5097-DA7427FCA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02758" y="2181336"/>
            <a:ext cx="1708350" cy="126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93" name="Rectangle 3092">
            <a:extLst>
              <a:ext uri="{FF2B5EF4-FFF2-40B4-BE49-F238E27FC236}">
                <a16:creationId xmlns:a16="http://schemas.microsoft.com/office/drawing/2014/main" xmlns="" id="{9386CD60-F390-4BDD-B855-0EEAF71D5C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03340" y="4157447"/>
            <a:ext cx="2104201" cy="2312282"/>
          </a:xfrm>
          <a:prstGeom prst="rect">
            <a:avLst/>
          </a:prstGeom>
          <a:solidFill>
            <a:schemeClr val="accent2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5" name="Rectangle 3094">
            <a:extLst>
              <a:ext uri="{FF2B5EF4-FFF2-40B4-BE49-F238E27FC236}">
                <a16:creationId xmlns:a16="http://schemas.microsoft.com/office/drawing/2014/main" xmlns="" id="{50F529BD-9A3F-46C9-842E-8F68FC5690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668367" y="4157447"/>
            <a:ext cx="3205873" cy="231228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Πώς να ρίξετε τον πυρετό στα παιδιά -Οι 3 οδηγίες της Παιδιατρικής  Εταιρείας - iefimerida.gr">
            <a:extLst>
              <a:ext uri="{FF2B5EF4-FFF2-40B4-BE49-F238E27FC236}">
                <a16:creationId xmlns:a16="http://schemas.microsoft.com/office/drawing/2014/main" xmlns="" id="{10ABE6E5-CB3B-26E7-E303-B365BE9A4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31498" y="4593685"/>
            <a:ext cx="2879610" cy="143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xmlns="" id="{EC76672F-0ADF-8BD0-63FE-6487CAD532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8" y="3806"/>
            <a:ext cx="1124252" cy="8852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9060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55" name="Straight Connector 2054">
            <a:extLst>
              <a:ext uri="{FF2B5EF4-FFF2-40B4-BE49-F238E27FC236}">
                <a16:creationId xmlns:a16="http://schemas.microsoft.com/office/drawing/2014/main" xmlns="" id="{B0AD926A-6A49-4FAF-A392-4534F4E939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761801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7" name="Rectangle 2056">
            <a:extLst>
              <a:ext uri="{FF2B5EF4-FFF2-40B4-BE49-F238E27FC236}">
                <a16:creationId xmlns:a16="http://schemas.microsoft.com/office/drawing/2014/main" xmlns="" id="{C51136FD-BBB2-4EB4-A240-3E21EECF73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546712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023862" y="585216"/>
            <a:ext cx="3778101" cy="149961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2800" cap="none" dirty="0">
                <a:solidFill>
                  <a:srgbClr val="FFFFFF"/>
                </a:solidFill>
              </a:rPr>
              <a:t>Για πόσο πρέπει να μείνει το παιδί </a:t>
            </a:r>
            <a:r>
              <a:rPr lang="el-GR" sz="2800" cap="none" dirty="0" smtClean="0">
                <a:solidFill>
                  <a:srgbClr val="FFFFFF"/>
                </a:solidFill>
              </a:rPr>
              <a:t>με γρίπη</a:t>
            </a:r>
            <a:r>
              <a:rPr lang="en-US" sz="2800" cap="none" dirty="0" smtClean="0">
                <a:solidFill>
                  <a:srgbClr val="FFFFFF"/>
                </a:solidFill>
              </a:rPr>
              <a:t> </a:t>
            </a:r>
            <a:r>
              <a:rPr lang="en-US" sz="2800" cap="none" dirty="0">
                <a:solidFill>
                  <a:srgbClr val="FFFFFF"/>
                </a:solidFill>
              </a:rPr>
              <a:t>στο σπίτι;</a:t>
            </a:r>
          </a:p>
        </p:txBody>
      </p:sp>
      <p:cxnSp>
        <p:nvCxnSpPr>
          <p:cNvPr id="2059" name="Straight Connector 2058">
            <a:extLst>
              <a:ext uri="{FF2B5EF4-FFF2-40B4-BE49-F238E27FC236}">
                <a16:creationId xmlns:a16="http://schemas.microsoft.com/office/drawing/2014/main" xmlns="" id="{C6826B28-36B0-4CC1-8EC8-EF9B88B3564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761801" y="826324"/>
            <a:ext cx="0" cy="914400"/>
          </a:xfrm>
          <a:prstGeom prst="line">
            <a:avLst/>
          </a:prstGeom>
          <a:ln w="1905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Σύμβολο κράτησης θέσης περιεχομένου 2"/>
          <p:cNvSpPr>
            <a:spLocks noGrp="1"/>
          </p:cNvSpPr>
          <p:nvPr>
            <p:ph sz="half" idx="1"/>
          </p:nvPr>
        </p:nvSpPr>
        <p:spPr>
          <a:xfrm>
            <a:off x="166887" y="2139178"/>
            <a:ext cx="5133347" cy="4680520"/>
          </a:xfrm>
        </p:spPr>
        <p:txBody>
          <a:bodyPr vert="horz" lIns="45720" tIns="45720" rIns="45720" bIns="45720" rtlCol="0">
            <a:noAutofit/>
          </a:bodyPr>
          <a:lstStyle/>
          <a:p>
            <a:pPr marL="263525" indent="-263525" algn="just" defTabSz="914400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l-GR" sz="1800" dirty="0">
                <a:solidFill>
                  <a:srgbClr val="FFFFFF"/>
                </a:solidFill>
              </a:rPr>
              <a:t>Γ</a:t>
            </a:r>
            <a:r>
              <a:rPr lang="en-US" sz="1800" dirty="0">
                <a:solidFill>
                  <a:srgbClr val="FFFFFF"/>
                </a:solidFill>
              </a:rPr>
              <a:t>ια </a:t>
            </a:r>
            <a:r>
              <a:rPr lang="en-US" sz="1800" b="1" dirty="0">
                <a:solidFill>
                  <a:srgbClr val="FFFFFF"/>
                </a:solidFill>
              </a:rPr>
              <a:t>όσες μέρες διαρκεί ο πυρετός </a:t>
            </a:r>
            <a:r>
              <a:rPr lang="en-US" sz="1800" dirty="0">
                <a:solidFill>
                  <a:srgbClr val="FFFFFF"/>
                </a:solidFill>
              </a:rPr>
              <a:t>και επιπλέον ακόμα ένα </a:t>
            </a:r>
            <a:r>
              <a:rPr lang="en-US" sz="1800" b="1" dirty="0">
                <a:solidFill>
                  <a:srgbClr val="FFFFFF"/>
                </a:solidFill>
              </a:rPr>
              <a:t>24ωρο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b="1" dirty="0">
                <a:solidFill>
                  <a:srgbClr val="FFFFFF"/>
                </a:solidFill>
              </a:rPr>
              <a:t>μετά</a:t>
            </a:r>
            <a:r>
              <a:rPr lang="en-US" sz="1800" dirty="0">
                <a:solidFill>
                  <a:srgbClr val="FFFFFF"/>
                </a:solidFill>
              </a:rPr>
              <a:t> την </a:t>
            </a:r>
            <a:r>
              <a:rPr lang="en-US" sz="1800" b="1" dirty="0">
                <a:solidFill>
                  <a:srgbClr val="FFFFFF"/>
                </a:solidFill>
              </a:rPr>
              <a:t>υποχώρησή</a:t>
            </a:r>
            <a:r>
              <a:rPr lang="en-US" sz="1800" dirty="0">
                <a:solidFill>
                  <a:srgbClr val="FFFFFF"/>
                </a:solidFill>
              </a:rPr>
              <a:t> του, χωρίς τη χρήση αντιπυρετικών</a:t>
            </a:r>
          </a:p>
          <a:p>
            <a:pPr marL="263525" indent="-263525" algn="just" defTabSz="914400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1800" dirty="0" err="1">
                <a:solidFill>
                  <a:srgbClr val="FFFFFF"/>
                </a:solidFill>
              </a:rPr>
              <a:t>Οι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γονείς</a:t>
            </a:r>
            <a:r>
              <a:rPr lang="en-US" sz="1800" dirty="0">
                <a:solidFill>
                  <a:srgbClr val="FFFFFF"/>
                </a:solidFill>
              </a:rPr>
              <a:t> και τα άτομα που ασχολούνται με τη φύλαξη παιδιών στο σπίτι </a:t>
            </a:r>
            <a:r>
              <a:rPr lang="el-GR" sz="1800" dirty="0">
                <a:solidFill>
                  <a:srgbClr val="FFFFFF"/>
                </a:solidFill>
              </a:rPr>
              <a:t>θα πρέπει </a:t>
            </a:r>
            <a:r>
              <a:rPr lang="en-US" sz="1800" dirty="0">
                <a:solidFill>
                  <a:srgbClr val="FFFFFF"/>
                </a:solidFill>
              </a:rPr>
              <a:t>να </a:t>
            </a:r>
            <a:r>
              <a:rPr lang="en-US" sz="1800" b="1" dirty="0">
                <a:solidFill>
                  <a:srgbClr val="FFFFFF"/>
                </a:solidFill>
              </a:rPr>
              <a:t>ελέγχουν καθημερινά τα παιδιά για την εμφάνιση συμπτωμάτων γρίπης</a:t>
            </a:r>
            <a:r>
              <a:rPr lang="el-GR" sz="1800" b="1" dirty="0">
                <a:solidFill>
                  <a:srgbClr val="FFFFFF"/>
                </a:solidFill>
              </a:rPr>
              <a:t> </a:t>
            </a:r>
            <a:r>
              <a:rPr lang="en-US" sz="1800" b="1" dirty="0">
                <a:solidFill>
                  <a:srgbClr val="FFFFFF"/>
                </a:solidFill>
              </a:rPr>
              <a:t>π</a:t>
            </a:r>
            <a:r>
              <a:rPr lang="en-US" sz="1800" b="1" dirty="0" err="1">
                <a:solidFill>
                  <a:srgbClr val="FFFFFF"/>
                </a:solidFill>
              </a:rPr>
              <a:t>ριν</a:t>
            </a:r>
            <a:r>
              <a:rPr lang="en-US" sz="1800" b="1" dirty="0">
                <a:solidFill>
                  <a:srgbClr val="FFFFFF"/>
                </a:solidFill>
              </a:rPr>
              <a:t> τα </a:t>
            </a:r>
            <a:r>
              <a:rPr lang="en-US" sz="1800" b="1" dirty="0" err="1">
                <a:solidFill>
                  <a:srgbClr val="FFFFFF"/>
                </a:solidFill>
              </a:rPr>
              <a:t>στείλουν</a:t>
            </a:r>
            <a:r>
              <a:rPr lang="en-US" sz="1800" b="1" dirty="0">
                <a:solidFill>
                  <a:srgbClr val="FFFFFF"/>
                </a:solidFill>
              </a:rPr>
              <a:t> </a:t>
            </a:r>
            <a:r>
              <a:rPr lang="en-US" sz="1800" b="1" dirty="0" err="1">
                <a:solidFill>
                  <a:srgbClr val="FFFFFF"/>
                </a:solidFill>
              </a:rPr>
              <a:t>στο</a:t>
            </a:r>
            <a:r>
              <a:rPr lang="el-GR" sz="1800" b="1" dirty="0">
                <a:solidFill>
                  <a:srgbClr val="FFFFFF"/>
                </a:solidFill>
              </a:rPr>
              <a:t> </a:t>
            </a:r>
            <a:r>
              <a:rPr lang="en-US" sz="1800" b="1" dirty="0" err="1">
                <a:solidFill>
                  <a:srgbClr val="FFFFFF"/>
                </a:solidFill>
              </a:rPr>
              <a:t>σχολείο</a:t>
            </a:r>
            <a:r>
              <a:rPr lang="en-US" sz="1800" dirty="0">
                <a:solidFill>
                  <a:srgbClr val="FFFFFF"/>
                </a:solidFill>
              </a:rPr>
              <a:t> και εάν εμφανίζουν συμπτώματα </a:t>
            </a:r>
            <a:r>
              <a:rPr lang="en-US" sz="1800" b="1" u="sng" dirty="0">
                <a:solidFill>
                  <a:srgbClr val="FFFFFF"/>
                </a:solidFill>
              </a:rPr>
              <a:t>να μην τα στέλνουν</a:t>
            </a:r>
            <a:r>
              <a:rPr lang="en-US" sz="1800" b="1" dirty="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2050" name="Picture 2" descr="Γρίπη στα παιδιά: Συμπτώματα, διάρκεια και αντιμετώπιση - Mothersblog.gr">
            <a:extLst>
              <a:ext uri="{FF2B5EF4-FFF2-40B4-BE49-F238E27FC236}">
                <a16:creationId xmlns:a16="http://schemas.microsoft.com/office/drawing/2014/main" xmlns="" id="{FD22F315-6431-66F4-73D0-33056FFE2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58" r="1" b="1"/>
          <a:stretch/>
        </p:blipFill>
        <p:spPr bwMode="auto">
          <a:xfrm>
            <a:off x="6094412" y="640080"/>
            <a:ext cx="5454500" cy="557784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xmlns="" id="{6BBAE182-4E81-2FAE-43F2-67D7EA1249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8" y="3806"/>
            <a:ext cx="1124252" cy="8852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0329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4" name="Rectangle 5133">
            <a:extLst>
              <a:ext uri="{FF2B5EF4-FFF2-40B4-BE49-F238E27FC236}">
                <a16:creationId xmlns:a16="http://schemas.microsoft.com/office/drawing/2014/main" xmlns="" id="{4038CB10-1F5C-4D54-9DF7-12586DE5B0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27460" y="4572000"/>
            <a:ext cx="7056469" cy="1964266"/>
          </a:xfrm>
          <a:prstGeom prst="rect">
            <a:avLst/>
          </a:prstGeom>
          <a:solidFill>
            <a:srgbClr val="4269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524119" y="4767072"/>
            <a:ext cx="6592472" cy="1625210"/>
          </a:xfrm>
        </p:spPr>
        <p:txBody>
          <a:bodyPr rtlCol="0">
            <a:normAutofit/>
          </a:bodyPr>
          <a:lstStyle/>
          <a:p>
            <a:pPr algn="r"/>
            <a:r>
              <a:rPr lang="el-GR" cap="none" dirty="0">
                <a:solidFill>
                  <a:srgbClr val="FFFFFF"/>
                </a:solidFill>
              </a:rPr>
              <a:t>Οδηγίες ατομικής υγιεινής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06726E5D-A10E-5BF5-808C-4C3BEE126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t="6399" r="-1" b="6398"/>
          <a:stretch/>
        </p:blipFill>
        <p:spPr bwMode="auto">
          <a:xfrm>
            <a:off x="336609" y="321732"/>
            <a:ext cx="7056468" cy="410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6" name="Rectangle 5135">
            <a:extLst>
              <a:ext uri="{FF2B5EF4-FFF2-40B4-BE49-F238E27FC236}">
                <a16:creationId xmlns:a16="http://schemas.microsoft.com/office/drawing/2014/main" xmlns="" id="{73ED6512-6858-4552-B699-9A97FE9A4E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532692" y="321732"/>
            <a:ext cx="4334484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idx="1"/>
          </p:nvPr>
        </p:nvSpPr>
        <p:spPr>
          <a:xfrm>
            <a:off x="8027228" y="917725"/>
            <a:ext cx="3423847" cy="4852362"/>
          </a:xfrm>
        </p:spPr>
        <p:txBody>
          <a:bodyPr rtlCol="0" anchor="ctr">
            <a:normAutofit/>
          </a:bodyPr>
          <a:lstStyle/>
          <a:p>
            <a:pPr marL="182563" indent="-180975" algn="just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l-GR" sz="1900" dirty="0">
                <a:solidFill>
                  <a:srgbClr val="FFFFFF"/>
                </a:solidFill>
              </a:rPr>
              <a:t>Αποφυγή επαφής χεριών με τα μάτια, τη μύτη και το στόμα για τη μείωση του κινδύνου μόλυνσης από τον ιό</a:t>
            </a:r>
          </a:p>
          <a:p>
            <a:pPr marL="182563" indent="-180975" algn="just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l-GR" sz="1900" dirty="0">
                <a:solidFill>
                  <a:srgbClr val="FFFFFF"/>
                </a:solidFill>
              </a:rPr>
              <a:t>Αποφυγή κοινής χρήσης των μολυβιών, </a:t>
            </a:r>
            <a:r>
              <a:rPr lang="el-GR" sz="1900" dirty="0" smtClean="0">
                <a:solidFill>
                  <a:srgbClr val="FFFFFF"/>
                </a:solidFill>
              </a:rPr>
              <a:t>των </a:t>
            </a:r>
            <a:r>
              <a:rPr lang="el-GR" sz="1900" dirty="0">
                <a:solidFill>
                  <a:srgbClr val="FFFFFF"/>
                </a:solidFill>
              </a:rPr>
              <a:t>μαρκαδόρων και άλλων προσωπικών αντικειμένων</a:t>
            </a:r>
          </a:p>
          <a:p>
            <a:pPr marL="182563" indent="-180975" algn="just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l-GR" sz="1900" dirty="0">
                <a:solidFill>
                  <a:srgbClr val="FFFFFF"/>
                </a:solidFill>
              </a:rPr>
              <a:t>Σε βήχα ή φτέρνισμα </a:t>
            </a:r>
            <a:r>
              <a:rPr lang="el-GR" sz="1900" dirty="0">
                <a:solidFill>
                  <a:srgbClr val="FFFFFF"/>
                </a:solidFill>
                <a:sym typeface="Wingdings" panose="05000000000000000000" pitchFamily="2" charset="2"/>
              </a:rPr>
              <a:t></a:t>
            </a:r>
            <a:r>
              <a:rPr lang="el-GR" sz="1900" dirty="0">
                <a:solidFill>
                  <a:srgbClr val="FFFFFF"/>
                </a:solidFill>
              </a:rPr>
              <a:t> κάλυψη της μύτης και του στόματος με το μανίκι στο ύψος του αγκώνα ή με χαρτομάντιλο</a:t>
            </a:r>
          </a:p>
          <a:p>
            <a:pPr marL="182563" indent="-180975" algn="just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l-GR" sz="1900" dirty="0">
                <a:solidFill>
                  <a:srgbClr val="FFFFFF"/>
                </a:solidFill>
              </a:rPr>
              <a:t>Απαγορεύεται τα παιδιά να πίνουν νερό απευθείας από τη βρύση με το στόμα.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xmlns="" id="{987A5DBB-99C8-E707-0252-0112E12D0A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8" y="3806"/>
            <a:ext cx="1124252" cy="8852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2719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Rectangle 7174">
            <a:extLst>
              <a:ext uri="{FF2B5EF4-FFF2-40B4-BE49-F238E27FC236}">
                <a16:creationId xmlns:a16="http://schemas.microsoft.com/office/drawing/2014/main" xmlns="" id="{4038CB10-1F5C-4D54-9DF7-12586DE5B0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27460" y="4572000"/>
            <a:ext cx="7056469" cy="1964266"/>
          </a:xfrm>
          <a:prstGeom prst="rect">
            <a:avLst/>
          </a:prstGeom>
          <a:solidFill>
            <a:srgbClr val="6361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524119" y="4767072"/>
            <a:ext cx="6592472" cy="1625210"/>
          </a:xfrm>
        </p:spPr>
        <p:txBody>
          <a:bodyPr rtlCol="0">
            <a:normAutofit/>
          </a:bodyPr>
          <a:lstStyle/>
          <a:p>
            <a:pPr algn="r" rtl="0"/>
            <a:r>
              <a:rPr lang="el-GR" cap="none" dirty="0">
                <a:solidFill>
                  <a:srgbClr val="FFFFFF"/>
                </a:solidFill>
              </a:rPr>
              <a:t>Πλύσιμο χεριών</a:t>
            </a:r>
          </a:p>
        </p:txBody>
      </p:sp>
      <p:pic>
        <p:nvPicPr>
          <p:cNvPr id="7170" name="Picture 2" descr="Το εύκολο πείραμα για να μάθει το παιδί να πλένει τα χέρια του -  Mothersblog.gr">
            <a:extLst>
              <a:ext uri="{FF2B5EF4-FFF2-40B4-BE49-F238E27FC236}">
                <a16:creationId xmlns:a16="http://schemas.microsoft.com/office/drawing/2014/main" xmlns="" id="{CD1BC84E-2FE2-3E36-8D0D-B3E2E5646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987"/>
          <a:stretch/>
        </p:blipFill>
        <p:spPr bwMode="auto">
          <a:xfrm>
            <a:off x="327461" y="321733"/>
            <a:ext cx="7056468" cy="410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7" name="Rectangle 7176">
            <a:extLst>
              <a:ext uri="{FF2B5EF4-FFF2-40B4-BE49-F238E27FC236}">
                <a16:creationId xmlns:a16="http://schemas.microsoft.com/office/drawing/2014/main" xmlns="" id="{73ED6512-6858-4552-B699-9A97FE9A4E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532692" y="321732"/>
            <a:ext cx="4334484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idx="1"/>
          </p:nvPr>
        </p:nvSpPr>
        <p:spPr>
          <a:xfrm>
            <a:off x="8027228" y="917724"/>
            <a:ext cx="3423847" cy="5103563"/>
          </a:xfrm>
        </p:spPr>
        <p:txBody>
          <a:bodyPr rtlCol="0" anchor="ctr">
            <a:normAutofit fontScale="92500" lnSpcReduction="20000"/>
          </a:bodyPr>
          <a:lstStyle/>
          <a:p>
            <a:pPr marL="446088" lvl="1" indent="-319088" algn="just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l-GR" sz="2000" b="1" dirty="0">
                <a:solidFill>
                  <a:srgbClr val="FFFFFF"/>
                </a:solidFill>
              </a:rPr>
              <a:t>Τακτικό πλύσιμο των χεριών των παιδιών με </a:t>
            </a:r>
            <a:r>
              <a:rPr lang="el-GR" sz="2000" b="1" u="sng" dirty="0">
                <a:solidFill>
                  <a:srgbClr val="FFFFFF"/>
                </a:solidFill>
              </a:rPr>
              <a:t>υγρό σαπούνι και νερό</a:t>
            </a:r>
            <a:r>
              <a:rPr lang="el-GR" sz="2000" b="1" dirty="0">
                <a:solidFill>
                  <a:srgbClr val="FFFFFF"/>
                </a:solidFill>
              </a:rPr>
              <a:t> </a:t>
            </a:r>
            <a:r>
              <a:rPr lang="el-GR" sz="2000" dirty="0">
                <a:solidFill>
                  <a:srgbClr val="FFFFFF"/>
                </a:solidFill>
              </a:rPr>
              <a:t>και στη συνέχεια προσεκτικό στέγνωμα των χεριών με χάρτινες </a:t>
            </a:r>
            <a:r>
              <a:rPr lang="el-GR" sz="2000" dirty="0" err="1">
                <a:solidFill>
                  <a:srgbClr val="FFFFFF"/>
                </a:solidFill>
              </a:rPr>
              <a:t>χειροπετσέτες</a:t>
            </a:r>
            <a:r>
              <a:rPr lang="el-GR" sz="2000" dirty="0">
                <a:solidFill>
                  <a:srgbClr val="FFFFFF"/>
                </a:solidFill>
              </a:rPr>
              <a:t> μιας χρήσης</a:t>
            </a:r>
          </a:p>
          <a:p>
            <a:pPr marL="446088" lvl="1" indent="-319088" algn="just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l-GR" sz="2000" b="1" dirty="0">
                <a:solidFill>
                  <a:srgbClr val="FFFFFF"/>
                </a:solidFill>
              </a:rPr>
              <a:t>Η χρήση </a:t>
            </a:r>
            <a:r>
              <a:rPr lang="el-GR" sz="2100" b="1" u="sng" dirty="0">
                <a:solidFill>
                  <a:srgbClr val="FFFFFF"/>
                </a:solidFill>
              </a:rPr>
              <a:t>αντισηπτικού</a:t>
            </a:r>
            <a:r>
              <a:rPr lang="el-GR" sz="2000" b="1" dirty="0">
                <a:solidFill>
                  <a:srgbClr val="FFFFFF"/>
                </a:solidFill>
              </a:rPr>
              <a:t> υγρού ή υγρών χαρτομάντηλων </a:t>
            </a:r>
            <a:r>
              <a:rPr lang="el-GR" sz="2000" b="1" u="sng" dirty="0">
                <a:solidFill>
                  <a:srgbClr val="FFFFFF"/>
                </a:solidFill>
              </a:rPr>
              <a:t>δεν αντικαθιστά σε καμιά περίπτωση το πλύσιμο των χεριών</a:t>
            </a:r>
            <a:r>
              <a:rPr lang="el-GR" sz="2000" b="1" dirty="0">
                <a:solidFill>
                  <a:srgbClr val="FFFFFF"/>
                </a:solidFill>
              </a:rPr>
              <a:t>. 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xmlns="" id="{93248DC3-1405-C577-48BB-1AB7AA4151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8" y="3806"/>
            <a:ext cx="1124252" cy="8852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790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1" name="Rectangle 8210">
            <a:extLst>
              <a:ext uri="{FF2B5EF4-FFF2-40B4-BE49-F238E27FC236}">
                <a16:creationId xmlns:a16="http://schemas.microsoft.com/office/drawing/2014/main" xmlns="" id="{4038CB10-1F5C-4D54-9DF7-12586DE5B0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27460" y="4572000"/>
            <a:ext cx="7056469" cy="1964266"/>
          </a:xfrm>
          <a:prstGeom prst="rect">
            <a:avLst/>
          </a:prstGeom>
          <a:solidFill>
            <a:srgbClr val="5878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524119" y="4767072"/>
            <a:ext cx="6592472" cy="1625210"/>
          </a:xfrm>
        </p:spPr>
        <p:txBody>
          <a:bodyPr rtlCol="0">
            <a:normAutofit/>
          </a:bodyPr>
          <a:lstStyle/>
          <a:p>
            <a:pPr algn="r"/>
            <a:r>
              <a:rPr lang="el-GR" sz="3900" cap="none" dirty="0">
                <a:solidFill>
                  <a:srgbClr val="FFFFFF"/>
                </a:solidFill>
              </a:rPr>
              <a:t>Άτομα σε υψηλό κίνδυνο για σοβαρή </a:t>
            </a:r>
            <a:r>
              <a:rPr lang="el-GR" sz="3900" cap="none">
                <a:solidFill>
                  <a:srgbClr val="FFFFFF"/>
                </a:solidFill>
              </a:rPr>
              <a:t>νόσηση</a:t>
            </a:r>
            <a:r>
              <a:rPr lang="el-GR" sz="3900" cap="none" dirty="0">
                <a:solidFill>
                  <a:srgbClr val="FFFFFF"/>
                </a:solidFill>
              </a:rPr>
              <a:t> από τη γρίπη</a:t>
            </a:r>
          </a:p>
        </p:txBody>
      </p:sp>
      <p:pic>
        <p:nvPicPr>
          <p:cNvPr id="8194" name="Picture 2" descr="Γρίπη: Ποιοι ανήκουν στις ομάδες υψηλού κινδύνου - ygeiatora.gr">
            <a:extLst>
              <a:ext uri="{FF2B5EF4-FFF2-40B4-BE49-F238E27FC236}">
                <a16:creationId xmlns:a16="http://schemas.microsoft.com/office/drawing/2014/main" xmlns="" id="{BDA48155-A0E8-3E3D-D067-992F024EE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1" r="4" b="2"/>
          <a:stretch/>
        </p:blipFill>
        <p:spPr bwMode="auto">
          <a:xfrm>
            <a:off x="327461" y="321733"/>
            <a:ext cx="7056468" cy="410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13" name="Rectangle 8212">
            <a:extLst>
              <a:ext uri="{FF2B5EF4-FFF2-40B4-BE49-F238E27FC236}">
                <a16:creationId xmlns:a16="http://schemas.microsoft.com/office/drawing/2014/main" xmlns="" id="{73ED6512-6858-4552-B699-9A97FE9A4E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532692" y="321732"/>
            <a:ext cx="4334484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Θέση περιεχομένου 19">
            <a:extLst>
              <a:ext uri="{FF2B5EF4-FFF2-40B4-BE49-F238E27FC236}">
                <a16:creationId xmlns:a16="http://schemas.microsoft.com/office/drawing/2014/main" xmlns="" id="{EB636F9D-1C0A-9A99-22C0-3806EFB462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8588" y="784631"/>
            <a:ext cx="4182776" cy="5751635"/>
          </a:xfrm>
        </p:spPr>
        <p:txBody>
          <a:bodyPr anchor="ctr">
            <a:normAutofit/>
          </a:bodyPr>
          <a:lstStyle/>
          <a:p>
            <a:pPr marL="354013" lvl="0" indent="-354013" algn="just">
              <a:buFont typeface="+mj-lt"/>
              <a:buAutoNum type="arabicPeriod"/>
            </a:pPr>
            <a:r>
              <a:rPr lang="el-GR" sz="1700" dirty="0">
                <a:solidFill>
                  <a:srgbClr val="FFFFFF"/>
                </a:solidFill>
              </a:rPr>
              <a:t>Άτομα με:</a:t>
            </a:r>
          </a:p>
          <a:p>
            <a:pPr marL="446088" lvl="1" indent="-319088" algn="just"/>
            <a:r>
              <a:rPr lang="el-GR" sz="1700" b="1" dirty="0">
                <a:solidFill>
                  <a:srgbClr val="FFFFFF"/>
                </a:solidFill>
              </a:rPr>
              <a:t>Άσθμα</a:t>
            </a:r>
            <a:r>
              <a:rPr lang="el-GR" sz="1700" dirty="0">
                <a:solidFill>
                  <a:srgbClr val="FFFFFF"/>
                </a:solidFill>
              </a:rPr>
              <a:t> ή άλλες χρόνιες πνευμονοπάθειες</a:t>
            </a:r>
          </a:p>
          <a:p>
            <a:pPr marL="446088" lvl="1" indent="-319088" algn="just"/>
            <a:r>
              <a:rPr lang="el-GR" sz="1700" b="1" dirty="0">
                <a:solidFill>
                  <a:srgbClr val="FFFFFF"/>
                </a:solidFill>
              </a:rPr>
              <a:t>Καρδιακή νόσο </a:t>
            </a:r>
            <a:r>
              <a:rPr lang="el-GR" sz="1700" dirty="0">
                <a:solidFill>
                  <a:srgbClr val="FFFFFF"/>
                </a:solidFill>
              </a:rPr>
              <a:t>με σοβαρή αιμοδυναμική διαταραχή</a:t>
            </a:r>
          </a:p>
          <a:p>
            <a:pPr marL="446088" lvl="1" indent="-319088" algn="just"/>
            <a:r>
              <a:rPr lang="el-GR" sz="1700" b="1" dirty="0" err="1">
                <a:solidFill>
                  <a:srgbClr val="FFFFFF"/>
                </a:solidFill>
              </a:rPr>
              <a:t>Ανοσοκαταστολή</a:t>
            </a:r>
            <a:r>
              <a:rPr lang="el-GR" sz="1700" dirty="0">
                <a:solidFill>
                  <a:srgbClr val="FFFFFF"/>
                </a:solidFill>
              </a:rPr>
              <a:t> (κληρονομική ή επίκτητη)</a:t>
            </a:r>
          </a:p>
          <a:p>
            <a:pPr marL="446088" lvl="1" indent="-319088" algn="just"/>
            <a:r>
              <a:rPr lang="el-GR" sz="1700" b="1" dirty="0">
                <a:solidFill>
                  <a:srgbClr val="FFFFFF"/>
                </a:solidFill>
              </a:rPr>
              <a:t>Μεταμόσχευση</a:t>
            </a:r>
            <a:r>
              <a:rPr lang="el-GR" sz="1700" dirty="0">
                <a:solidFill>
                  <a:srgbClr val="FFFFFF"/>
                </a:solidFill>
              </a:rPr>
              <a:t> </a:t>
            </a:r>
            <a:r>
              <a:rPr lang="el-GR" sz="1700" b="1" dirty="0">
                <a:solidFill>
                  <a:srgbClr val="FFFFFF"/>
                </a:solidFill>
              </a:rPr>
              <a:t>οργάνων</a:t>
            </a:r>
          </a:p>
          <a:p>
            <a:pPr marL="446088" lvl="1" indent="-319088" algn="just"/>
            <a:r>
              <a:rPr lang="el-GR" sz="1700" b="1" dirty="0">
                <a:solidFill>
                  <a:srgbClr val="FFFFFF"/>
                </a:solidFill>
              </a:rPr>
              <a:t>Δρεπανοκυτταρική</a:t>
            </a:r>
            <a:r>
              <a:rPr lang="el-GR" sz="1700" dirty="0">
                <a:solidFill>
                  <a:srgbClr val="FFFFFF"/>
                </a:solidFill>
              </a:rPr>
              <a:t> </a:t>
            </a:r>
            <a:r>
              <a:rPr lang="el-GR" sz="1700" b="1" dirty="0">
                <a:solidFill>
                  <a:srgbClr val="FFFFFF"/>
                </a:solidFill>
              </a:rPr>
              <a:t>αναιμία</a:t>
            </a:r>
          </a:p>
          <a:p>
            <a:pPr marL="446088" lvl="1" indent="-319088" algn="just"/>
            <a:r>
              <a:rPr lang="el-GR" sz="1700" b="1" dirty="0">
                <a:solidFill>
                  <a:srgbClr val="FFFFFF"/>
                </a:solidFill>
              </a:rPr>
              <a:t>Σακχαρώδη</a:t>
            </a:r>
            <a:r>
              <a:rPr lang="el-GR" sz="1700" dirty="0">
                <a:solidFill>
                  <a:srgbClr val="FFFFFF"/>
                </a:solidFill>
              </a:rPr>
              <a:t> </a:t>
            </a:r>
            <a:r>
              <a:rPr lang="el-GR" sz="1700" b="1" dirty="0">
                <a:solidFill>
                  <a:srgbClr val="FFFFFF"/>
                </a:solidFill>
              </a:rPr>
              <a:t>διαβήτη</a:t>
            </a:r>
            <a:endParaRPr lang="el-GR" sz="1700" dirty="0">
              <a:solidFill>
                <a:srgbClr val="FFFFFF"/>
              </a:solidFill>
            </a:endParaRPr>
          </a:p>
          <a:p>
            <a:pPr marL="446088" lvl="1" indent="-319088" algn="just"/>
            <a:r>
              <a:rPr lang="el-GR" sz="1700" dirty="0">
                <a:solidFill>
                  <a:srgbClr val="FFFFFF"/>
                </a:solidFill>
              </a:rPr>
              <a:t>Χρόνια </a:t>
            </a:r>
            <a:r>
              <a:rPr lang="el-GR" sz="1700" b="1" dirty="0">
                <a:solidFill>
                  <a:srgbClr val="FFFFFF"/>
                </a:solidFill>
              </a:rPr>
              <a:t>νεφροπάθεια</a:t>
            </a:r>
          </a:p>
          <a:p>
            <a:pPr marL="446088" lvl="1" indent="-319088" algn="just"/>
            <a:r>
              <a:rPr lang="el-GR" sz="1700" b="1" dirty="0">
                <a:solidFill>
                  <a:srgbClr val="FFFFFF"/>
                </a:solidFill>
              </a:rPr>
              <a:t>Νευρολογικά-</a:t>
            </a:r>
            <a:r>
              <a:rPr lang="el-GR" sz="1700" b="1" dirty="0" err="1">
                <a:solidFill>
                  <a:srgbClr val="FFFFFF"/>
                </a:solidFill>
              </a:rPr>
              <a:t>νευρομυϊκά</a:t>
            </a:r>
            <a:r>
              <a:rPr lang="el-GR" sz="1700" dirty="0">
                <a:solidFill>
                  <a:srgbClr val="FFFFFF"/>
                </a:solidFill>
              </a:rPr>
              <a:t> νοσήματα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el-GR" sz="1700" dirty="0">
                <a:solidFill>
                  <a:srgbClr val="FFFFFF"/>
                </a:solidFill>
              </a:rPr>
              <a:t>Άτομα με </a:t>
            </a:r>
            <a:r>
              <a:rPr lang="el-GR" sz="1700" b="1" dirty="0">
                <a:solidFill>
                  <a:srgbClr val="FFFFFF"/>
                </a:solidFill>
              </a:rPr>
              <a:t>νοσογόνο</a:t>
            </a:r>
            <a:r>
              <a:rPr lang="el-GR" sz="1700" dirty="0">
                <a:solidFill>
                  <a:srgbClr val="FFFFFF"/>
                </a:solidFill>
              </a:rPr>
              <a:t> </a:t>
            </a:r>
            <a:r>
              <a:rPr lang="el-GR" sz="1700" b="1" dirty="0">
                <a:solidFill>
                  <a:srgbClr val="FFFFFF"/>
                </a:solidFill>
              </a:rPr>
              <a:t>παχυσαρκία</a:t>
            </a:r>
            <a:r>
              <a:rPr lang="el-GR" sz="1700" dirty="0">
                <a:solidFill>
                  <a:srgbClr val="FFFFFF"/>
                </a:solidFill>
              </a:rPr>
              <a:t> (</a:t>
            </a:r>
            <a:r>
              <a:rPr lang="el-GR" sz="1700" b="1" u="sng" dirty="0">
                <a:solidFill>
                  <a:srgbClr val="FFFFFF"/>
                </a:solidFill>
              </a:rPr>
              <a:t>παιδιά με ΔΜΣ &gt;95</a:t>
            </a:r>
            <a:r>
              <a:rPr lang="el-GR" sz="1700" b="1" u="sng" baseline="30000" dirty="0">
                <a:solidFill>
                  <a:srgbClr val="FFFFFF"/>
                </a:solidFill>
              </a:rPr>
              <a:t>η</a:t>
            </a:r>
            <a:r>
              <a:rPr lang="el-GR" sz="1700" b="1" u="sng" dirty="0">
                <a:solidFill>
                  <a:srgbClr val="FFFFFF"/>
                </a:solidFill>
              </a:rPr>
              <a:t> ΕΘ)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el-GR" sz="1700" b="1" u="sng" dirty="0">
                <a:solidFill>
                  <a:srgbClr val="FFFFFF"/>
                </a:solidFill>
              </a:rPr>
              <a:t>Παιδιά που παίρνουν ασπιρίνη μακροχρόνια </a:t>
            </a:r>
            <a:r>
              <a:rPr lang="el-GR" sz="1700" dirty="0">
                <a:solidFill>
                  <a:srgbClr val="FFFFFF"/>
                </a:solidFill>
              </a:rPr>
              <a:t>(π.χ. για νόσο </a:t>
            </a:r>
            <a:r>
              <a:rPr lang="el-GR" sz="1700" dirty="0" err="1">
                <a:solidFill>
                  <a:srgbClr val="FFFFFF"/>
                </a:solidFill>
              </a:rPr>
              <a:t>Kawasaki</a:t>
            </a:r>
            <a:r>
              <a:rPr lang="el-GR" sz="1700" dirty="0">
                <a:solidFill>
                  <a:srgbClr val="FFFFFF"/>
                </a:solidFill>
              </a:rPr>
              <a:t>, ρευματοειδή αρθρίτιδα και άλλα) για τον πιθανό κίνδυνο εμφάνισης συνδρόμου </a:t>
            </a:r>
            <a:r>
              <a:rPr lang="el-GR" sz="1700" dirty="0" err="1">
                <a:solidFill>
                  <a:srgbClr val="FFFFFF"/>
                </a:solidFill>
              </a:rPr>
              <a:t>Reye</a:t>
            </a:r>
            <a:r>
              <a:rPr lang="el-GR" sz="1700" dirty="0">
                <a:solidFill>
                  <a:srgbClr val="FFFFFF"/>
                </a:solidFill>
              </a:rPr>
              <a:t> μετά από γρίπη.</a:t>
            </a:r>
          </a:p>
          <a:p>
            <a:pPr algn="just"/>
            <a:endParaRPr lang="el-GR" sz="1700" dirty="0">
              <a:solidFill>
                <a:srgbClr val="FFFFFF"/>
              </a:solidFill>
            </a:endParaRP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xmlns="" id="{22F143CE-7B58-BFC6-053F-5078EF0758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8" y="3806"/>
            <a:ext cx="1124252" cy="8852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7722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Τίτλος 16">
            <a:extLst>
              <a:ext uri="{FF2B5EF4-FFF2-40B4-BE49-F238E27FC236}">
                <a16:creationId xmlns:a16="http://schemas.microsoft.com/office/drawing/2014/main" xmlns="" id="{E6EE6273-A2A3-5062-B658-4341DA42F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861" y="585216"/>
            <a:ext cx="4566495" cy="1499616"/>
          </a:xfrm>
        </p:spPr>
        <p:txBody>
          <a:bodyPr>
            <a:normAutofit fontScale="90000"/>
          </a:bodyPr>
          <a:lstStyle/>
          <a:p>
            <a:r>
              <a:rPr lang="el-GR" sz="4000" cap="none" dirty="0"/>
              <a:t>Σύνοψη </a:t>
            </a:r>
            <a:r>
              <a:rPr lang="el-GR" sz="4000" cap="none" dirty="0" smtClean="0"/>
              <a:t>συστάσεων????Συνοπτικα....μην ξεχνάτε.....</a:t>
            </a:r>
            <a:endParaRPr lang="el-GR" sz="4000" cap="none" dirty="0"/>
          </a:p>
        </p:txBody>
      </p:sp>
      <p:graphicFrame>
        <p:nvGraphicFramePr>
          <p:cNvPr id="20" name="Διάγραμμα 19">
            <a:extLst>
              <a:ext uri="{FF2B5EF4-FFF2-40B4-BE49-F238E27FC236}">
                <a16:creationId xmlns:a16="http://schemas.microsoft.com/office/drawing/2014/main" xmlns="" id="{234EC5FB-8C4A-0629-933D-E04EA76DD0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7930951"/>
              </p:ext>
            </p:extLst>
          </p:nvPr>
        </p:nvGraphicFramePr>
        <p:xfrm>
          <a:off x="333772" y="2113494"/>
          <a:ext cx="4176464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52FC0F3-32D7-43EC-574F-E39FC8F40840}"/>
              </a:ext>
            </a:extLst>
          </p:cNvPr>
          <p:cNvSpPr txBox="1"/>
          <p:nvPr/>
        </p:nvSpPr>
        <p:spPr>
          <a:xfrm>
            <a:off x="10669692" y="6567353"/>
            <a:ext cx="151913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i="1" dirty="0"/>
              <a:t>https://eody.gov.gr/</a:t>
            </a:r>
            <a:endParaRPr lang="el-GR" sz="1200" b="1" i="1" dirty="0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xmlns="" id="{F1CED5D3-B4DB-E1B4-B2EF-28589E8F6E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8" y="3806"/>
            <a:ext cx="1124252" cy="8852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356" y="2204864"/>
            <a:ext cx="6019039" cy="402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818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Ολοκληρωμένο">
  <a:themeElements>
    <a:clrScheme name="Ολοκληρωμένο">
      <a:dk1>
        <a:srgbClr val="2E2B21"/>
      </a:dk1>
      <a:lt1>
        <a:srgbClr val="FFFFFF"/>
      </a:lt1>
      <a:dk2>
        <a:srgbClr val="605B4F"/>
      </a:dk2>
      <a:lt2>
        <a:srgbClr val="D8D6BE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Ολοκληρωμένο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Ολοκληρωμένο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ntegral" id="{3577F8C9-A904-41D8-97D2-FD898F53F20E}" vid="{090DCB5F-146D-478A-852A-34B16FE9F3A8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Ολοκληρωμένο</Template>
  <TotalTime>120</TotalTime>
  <Words>457</Words>
  <Application>Microsoft Office PowerPoint</Application>
  <PresentationFormat>Custom</PresentationFormat>
  <Paragraphs>57</Paragraphs>
  <Slides>8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Ολοκληρωμένο</vt:lpstr>
      <vt:lpstr>Πώς θα προφυλαχτούμε από τη γρίπη?</vt:lpstr>
      <vt:lpstr>Περίοδος αυξημένης δραστηριότητας της γρίπης</vt:lpstr>
      <vt:lpstr>Πιθανά συμπτώματα γρίπης</vt:lpstr>
      <vt:lpstr>Για πόσο πρέπει να μείνει το παιδί με γρίπη στο σπίτι;</vt:lpstr>
      <vt:lpstr>Οδηγίες ατομικής υγιεινής</vt:lpstr>
      <vt:lpstr>Πλύσιμο χεριών</vt:lpstr>
      <vt:lpstr>Άτομα σε υψηλό κίνδυνο για σοβαρή νόσηση από τη γρίπη</vt:lpstr>
      <vt:lpstr>Σύνοψη συστάσεων????Συνοπτικα....μην ξεχνάτε.....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Πώς θα προφυλαχτούμε από τη γρίπη?</dc:title>
  <dc:creator>Ελένη Μπόκου</dc:creator>
  <cp:lastModifiedBy>Mary</cp:lastModifiedBy>
  <cp:revision>5</cp:revision>
  <dcterms:created xsi:type="dcterms:W3CDTF">2025-01-20T15:09:11Z</dcterms:created>
  <dcterms:modified xsi:type="dcterms:W3CDTF">2025-08-03T06:53:40Z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74062800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