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5"/>
  </p:notesMasterIdLst>
  <p:sldIdLst>
    <p:sldId id="283" r:id="rId2"/>
    <p:sldId id="284" r:id="rId3"/>
    <p:sldId id="285" r:id="rId4"/>
  </p:sldIdLst>
  <p:sldSz cx="7559675" cy="10691813"/>
  <p:notesSz cx="6797675" cy="9926638"/>
  <p:embeddedFontLst>
    <p:embeddedFont>
      <p:font typeface="French Script MT" panose="03020402040607040605" pitchFamily="66" charset="0"/>
      <p:regular r:id="rId6"/>
    </p:embeddedFont>
  </p:embeddedFontLst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403" userDrawn="1">
          <p15:clr>
            <a:srgbClr val="A4A3A4"/>
          </p15:clr>
        </p15:guide>
        <p15:guide id="2" pos="27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43" userDrawn="1">
          <p15:clr>
            <a:srgbClr val="A4A3A4"/>
          </p15:clr>
        </p15:guide>
        <p15:guide id="2" pos="2141" userDrawn="1">
          <p15:clr>
            <a:srgbClr val="A4A3A4"/>
          </p15:clr>
        </p15:guide>
        <p15:guide id="3" orient="horz" pos="312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FA39A"/>
    <a:srgbClr val="607E73"/>
    <a:srgbClr val="717171"/>
    <a:srgbClr val="A3A3A3"/>
    <a:srgbClr val="8C9492"/>
    <a:srgbClr val="768883"/>
    <a:srgbClr val="75897B"/>
    <a:srgbClr val="74AF5F"/>
    <a:srgbClr val="FF3300"/>
    <a:srgbClr val="853A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5" d="100"/>
          <a:sy n="95" d="100"/>
        </p:scale>
        <p:origin x="4164" y="96"/>
      </p:cViewPr>
      <p:guideLst>
        <p:guide orient="horz" pos="4403"/>
        <p:guide pos="27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>
        <p:guide orient="horz" pos="3143"/>
        <p:guide pos="2141"/>
        <p:guide orient="horz" pos="312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microsoft.com/office/2016/11/relationships/changesInfo" Target="changesInfos/changesInfo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nfo | Hotel Talens" userId="17e261f7-04dc-4de9-9432-b6dd765c577a" providerId="ADAL" clId="{BE01507E-8B42-41DE-BC66-AE6F5081AD99}"/>
    <pc:docChg chg="undo custSel modSld">
      <pc:chgData name="Info | Hotel Talens" userId="17e261f7-04dc-4de9-9432-b6dd765c577a" providerId="ADAL" clId="{BE01507E-8B42-41DE-BC66-AE6F5081AD99}" dt="2026-01-27T17:11:58.942" v="1024" actId="6549"/>
      <pc:docMkLst>
        <pc:docMk/>
      </pc:docMkLst>
      <pc:sldChg chg="modSp mod">
        <pc:chgData name="Info | Hotel Talens" userId="17e261f7-04dc-4de9-9432-b6dd765c577a" providerId="ADAL" clId="{BE01507E-8B42-41DE-BC66-AE6F5081AD99}" dt="2026-01-27T17:11:58.942" v="1024" actId="6549"/>
        <pc:sldMkLst>
          <pc:docMk/>
          <pc:sldMk cId="3530214572" sldId="283"/>
        </pc:sldMkLst>
        <pc:spChg chg="mod">
          <ac:chgData name="Info | Hotel Talens" userId="17e261f7-04dc-4de9-9432-b6dd765c577a" providerId="ADAL" clId="{BE01507E-8B42-41DE-BC66-AE6F5081AD99}" dt="2026-01-27T17:11:35.397" v="1022" actId="313"/>
          <ac:spMkLst>
            <pc:docMk/>
            <pc:sldMk cId="3530214572" sldId="283"/>
            <ac:spMk id="3" creationId="{1981A096-4BDB-A2CB-7861-54C353272B83}"/>
          </ac:spMkLst>
        </pc:spChg>
        <pc:spChg chg="mod">
          <ac:chgData name="Info | Hotel Talens" userId="17e261f7-04dc-4de9-9432-b6dd765c577a" providerId="ADAL" clId="{BE01507E-8B42-41DE-BC66-AE6F5081AD99}" dt="2026-01-27T17:11:58.942" v="1024" actId="6549"/>
          <ac:spMkLst>
            <pc:docMk/>
            <pc:sldMk cId="3530214572" sldId="283"/>
            <ac:spMk id="7" creationId="{A0136A95-0A57-62ED-568C-CD09132223D6}"/>
          </ac:spMkLst>
        </pc:spChg>
        <pc:spChg chg="mod">
          <ac:chgData name="Info | Hotel Talens" userId="17e261f7-04dc-4de9-9432-b6dd765c577a" providerId="ADAL" clId="{BE01507E-8B42-41DE-BC66-AE6F5081AD99}" dt="2026-01-26T18:01:05.637" v="739" actId="1076"/>
          <ac:spMkLst>
            <pc:docMk/>
            <pc:sldMk cId="3530214572" sldId="283"/>
            <ac:spMk id="8" creationId="{7AD56F0C-F66C-1B4B-A36A-8E06440BB1D8}"/>
          </ac:spMkLst>
        </pc:spChg>
      </pc:sldChg>
      <pc:sldChg chg="modSp mod">
        <pc:chgData name="Info | Hotel Talens" userId="17e261f7-04dc-4de9-9432-b6dd765c577a" providerId="ADAL" clId="{BE01507E-8B42-41DE-BC66-AE6F5081AD99}" dt="2026-01-26T18:17:34.911" v="934" actId="6549"/>
        <pc:sldMkLst>
          <pc:docMk/>
          <pc:sldMk cId="1540034436" sldId="284"/>
        </pc:sldMkLst>
        <pc:spChg chg="mod">
          <ac:chgData name="Info | Hotel Talens" userId="17e261f7-04dc-4de9-9432-b6dd765c577a" providerId="ADAL" clId="{BE01507E-8B42-41DE-BC66-AE6F5081AD99}" dt="2026-01-26T18:17:34.911" v="934" actId="6549"/>
          <ac:spMkLst>
            <pc:docMk/>
            <pc:sldMk cId="1540034436" sldId="284"/>
            <ac:spMk id="3" creationId="{3F84C028-A91A-3B46-37F1-747A010DA0ED}"/>
          </ac:spMkLst>
        </pc:spChg>
      </pc:sldChg>
      <pc:sldChg chg="modSp mod">
        <pc:chgData name="Info | Hotel Talens" userId="17e261f7-04dc-4de9-9432-b6dd765c577a" providerId="ADAL" clId="{BE01507E-8B42-41DE-BC66-AE6F5081AD99}" dt="2026-01-26T18:21:10.088" v="1017" actId="20577"/>
        <pc:sldMkLst>
          <pc:docMk/>
          <pc:sldMk cId="2555467641" sldId="285"/>
        </pc:sldMkLst>
        <pc:spChg chg="mod">
          <ac:chgData name="Info | Hotel Talens" userId="17e261f7-04dc-4de9-9432-b6dd765c577a" providerId="ADAL" clId="{BE01507E-8B42-41DE-BC66-AE6F5081AD99}" dt="2026-01-26T18:21:10.088" v="1017" actId="20577"/>
          <ac:spMkLst>
            <pc:docMk/>
            <pc:sldMk cId="2555467641" sldId="285"/>
            <ac:spMk id="3" creationId="{78CD9C00-D8A4-1ADE-3696-729127E4E959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4" y="1"/>
            <a:ext cx="2945659" cy="496332"/>
          </a:xfrm>
          <a:prstGeom prst="rect">
            <a:avLst/>
          </a:prstGeom>
        </p:spPr>
        <p:txBody>
          <a:bodyPr vert="horz" lIns="93171" tIns="46586" rIns="93171" bIns="46586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50447" y="1"/>
            <a:ext cx="2945659" cy="496332"/>
          </a:xfrm>
          <a:prstGeom prst="rect">
            <a:avLst/>
          </a:prstGeom>
        </p:spPr>
        <p:txBody>
          <a:bodyPr vert="horz" lIns="93171" tIns="46586" rIns="93171" bIns="46586" rtlCol="0"/>
          <a:lstStyle>
            <a:lvl1pPr algn="r">
              <a:defRPr sz="1200"/>
            </a:lvl1pPr>
          </a:lstStyle>
          <a:p>
            <a:fld id="{FFDFE57B-BA30-4C65-883B-2C742C6CA85E}" type="datetimeFigureOut">
              <a:rPr lang="nl-NL" smtClean="0"/>
              <a:pPr/>
              <a:t>27-1-2026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2084388" y="746125"/>
            <a:ext cx="2628900" cy="37195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1" tIns="46586" rIns="93171" bIns="46586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3171" tIns="46586" rIns="93171" bIns="46586" rtlCol="0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4" y="9428585"/>
            <a:ext cx="2945659" cy="496332"/>
          </a:xfrm>
          <a:prstGeom prst="rect">
            <a:avLst/>
          </a:prstGeom>
        </p:spPr>
        <p:txBody>
          <a:bodyPr vert="horz" lIns="93171" tIns="46586" rIns="93171" bIns="46586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50447" y="9428585"/>
            <a:ext cx="2945659" cy="496332"/>
          </a:xfrm>
          <a:prstGeom prst="rect">
            <a:avLst/>
          </a:prstGeom>
        </p:spPr>
        <p:txBody>
          <a:bodyPr vert="horz" lIns="93171" tIns="46586" rIns="93171" bIns="46586" rtlCol="0" anchor="b"/>
          <a:lstStyle>
            <a:lvl1pPr algn="r">
              <a:defRPr sz="1200"/>
            </a:lvl1pPr>
          </a:lstStyle>
          <a:p>
            <a:fld id="{6AF9A1DF-59AD-4755-B71A-F4C1F771710B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793526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76719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638361" algn="l" defTabSz="1276719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1276719" algn="l" defTabSz="1276719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915078" algn="l" defTabSz="1276719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2553437" algn="l" defTabSz="1276719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3191796" algn="l" defTabSz="1276719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3830157" algn="l" defTabSz="1276719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4468515" algn="l" defTabSz="1276719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5106874" algn="l" defTabSz="1276719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F9A1DF-59AD-4755-B71A-F4C1F771710B}" type="slidenum">
              <a:rPr lang="nl-NL" smtClean="0"/>
              <a:pPr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026637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C7D499A-2961-7862-13FC-86A522A456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44960" y="1749795"/>
            <a:ext cx="5669756" cy="3722335"/>
          </a:xfrm>
        </p:spPr>
        <p:txBody>
          <a:bodyPr anchor="b"/>
          <a:lstStyle>
            <a:lvl1pPr algn="ctr">
              <a:defRPr sz="3721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06AA6B46-2DFF-455A-78E5-C436A04A92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0373330-EFEB-FDF7-3E37-E82797AF84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1BFCB-617B-4AB6-B6A6-43CB0CDF0588}" type="datetimeFigureOut">
              <a:rPr lang="nl-NL" smtClean="0"/>
              <a:pPr/>
              <a:t>27-1-2026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AC144D3-962E-6921-556C-81EF5A0FAA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D6844B3-E701-E6F1-845E-268CAA4C8F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F8CE6-02B1-4BBA-B519-3747CD1C541F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530838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6A42B06-1A0F-6A30-65A1-4DD60035C2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C59437AC-3061-4929-8357-618200F55E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2892D81-393F-AA8D-DF85-6590D989CD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1BFCB-617B-4AB6-B6A6-43CB0CDF0588}" type="datetimeFigureOut">
              <a:rPr lang="nl-NL" smtClean="0"/>
              <a:pPr/>
              <a:t>27-1-2026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B695D5C-BA7C-F677-EAAC-3C7185A9F5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EB40839-E8EC-E212-4EB7-A1CCE7783C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F8CE6-02B1-4BBA-B519-3747CD1C541F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97421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39127AF0-67F2-C161-55B9-2AA564F082E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5409892" y="569240"/>
            <a:ext cx="1630055" cy="9060817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1BEF9543-88D4-C10E-9DC0-F48951537B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EDAB1EE-C737-4755-CAA6-EB4ECE4F7F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1BFCB-617B-4AB6-B6A6-43CB0CDF0588}" type="datetimeFigureOut">
              <a:rPr lang="nl-NL" smtClean="0"/>
              <a:pPr/>
              <a:t>27-1-2026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3EAA073-00AE-3666-48FB-80B796E738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E7951F1-97A5-B8D8-2048-46F6D32ABB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F8CE6-02B1-4BBA-B519-3747CD1C541F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80302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BA138B5-8626-7FB4-D007-5A4107D93A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4077C54-63AB-B6A0-1202-2FDF2CA51B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16DB987-5AF7-F1F5-6C9A-315F4B9A84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1BFCB-617B-4AB6-B6A6-43CB0CDF0588}" type="datetimeFigureOut">
              <a:rPr lang="nl-NL" smtClean="0"/>
              <a:pPr/>
              <a:t>27-1-2026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B5FFCAE-FEF1-D99E-BEE5-CD29572D76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5AFA5ED-00E1-443D-7BC0-4AE69FB88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F8CE6-02B1-4BBA-B519-3747CD1C541F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951203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5271356-A213-C600-F9AC-6FF26BAECB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790" y="2665530"/>
            <a:ext cx="6520220" cy="4447496"/>
          </a:xfrm>
        </p:spPr>
        <p:txBody>
          <a:bodyPr anchor="b"/>
          <a:lstStyle>
            <a:lvl1pPr>
              <a:defRPr sz="3721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6DA58353-3AA0-E6C9-07A3-B767D7A171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5790" y="7155102"/>
            <a:ext cx="6520220" cy="2338833"/>
          </a:xfrm>
        </p:spPr>
        <p:txBody>
          <a:bodyPr/>
          <a:lstStyle>
            <a:lvl1pPr marL="0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1pPr>
            <a:lvl2pPr marL="283510" indent="0">
              <a:buNone/>
              <a:defRPr sz="1240">
                <a:solidFill>
                  <a:schemeClr val="tx1">
                    <a:tint val="75000"/>
                  </a:schemeClr>
                </a:solidFill>
              </a:defRPr>
            </a:lvl2pPr>
            <a:lvl3pPr marL="567019" indent="0">
              <a:buNone/>
              <a:defRPr sz="1116">
                <a:solidFill>
                  <a:schemeClr val="tx1">
                    <a:tint val="75000"/>
                  </a:schemeClr>
                </a:solidFill>
              </a:defRPr>
            </a:lvl3pPr>
            <a:lvl4pPr marL="850529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4pPr>
            <a:lvl5pPr marL="1134039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5pPr>
            <a:lvl6pPr marL="1417549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6pPr>
            <a:lvl7pPr marL="1701058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7pPr>
            <a:lvl8pPr marL="1984568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8pPr>
            <a:lvl9pPr marL="2268078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0509212-B4BB-FDF9-AD4C-FE47E1D8C3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1BFCB-617B-4AB6-B6A6-43CB0CDF0588}" type="datetimeFigureOut">
              <a:rPr lang="nl-NL" smtClean="0"/>
              <a:pPr/>
              <a:t>27-1-2026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C826CB7-AE3A-5A0C-A98A-74AF7C251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8AB5A1C-D273-237C-BD6C-206055D031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F8CE6-02B1-4BBA-B519-3747CD1C541F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60802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5025C79-6845-EE6B-ABFF-AB08C89C26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8EC2E34-0275-5A18-07C0-BA2AB8FB5DF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370A281E-D375-493B-D90C-C5DFB6B674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9E88288C-7321-1A56-02B2-A8EDCFCD6A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1BFCB-617B-4AB6-B6A6-43CB0CDF0588}" type="datetimeFigureOut">
              <a:rPr lang="nl-NL" smtClean="0"/>
              <a:pPr/>
              <a:t>27-1-2026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3E2E7AA5-8E7C-4E0D-4517-97D046A06A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E568396E-6573-6044-A153-DA4E8FCF3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F8CE6-02B1-4BBA-B519-3747CD1C541F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932668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89446C5-B417-C75F-C6AA-6E0A50AE8F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12" y="569241"/>
            <a:ext cx="6520220" cy="2066590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45BACE61-AFD7-8EE3-853E-6EE972AF25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0712" y="2620980"/>
            <a:ext cx="3198097" cy="1284502"/>
          </a:xfrm>
        </p:spPr>
        <p:txBody>
          <a:bodyPr anchor="b"/>
          <a:lstStyle>
            <a:lvl1pPr marL="0" indent="0">
              <a:buNone/>
              <a:defRPr sz="1488" b="1"/>
            </a:lvl1pPr>
            <a:lvl2pPr marL="283510" indent="0">
              <a:buNone/>
              <a:defRPr sz="1240" b="1"/>
            </a:lvl2pPr>
            <a:lvl3pPr marL="567019" indent="0">
              <a:buNone/>
              <a:defRPr sz="1116" b="1"/>
            </a:lvl3pPr>
            <a:lvl4pPr marL="850529" indent="0">
              <a:buNone/>
              <a:defRPr sz="992" b="1"/>
            </a:lvl4pPr>
            <a:lvl5pPr marL="1134039" indent="0">
              <a:buNone/>
              <a:defRPr sz="992" b="1"/>
            </a:lvl5pPr>
            <a:lvl6pPr marL="1417549" indent="0">
              <a:buNone/>
              <a:defRPr sz="992" b="1"/>
            </a:lvl6pPr>
            <a:lvl7pPr marL="1701058" indent="0">
              <a:buNone/>
              <a:defRPr sz="992" b="1"/>
            </a:lvl7pPr>
            <a:lvl8pPr marL="1984568" indent="0">
              <a:buNone/>
              <a:defRPr sz="992" b="1"/>
            </a:lvl8pPr>
            <a:lvl9pPr marL="2268078" indent="0">
              <a:buNone/>
              <a:defRPr sz="992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D606AFBB-C1C6-0C68-9F16-2D9B5F1A1B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0712" y="3905482"/>
            <a:ext cx="3198097" cy="5744375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C7EE5C34-3F0C-2D11-B856-1D03330830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827085" y="2620980"/>
            <a:ext cx="3213847" cy="1284502"/>
          </a:xfrm>
        </p:spPr>
        <p:txBody>
          <a:bodyPr anchor="b"/>
          <a:lstStyle>
            <a:lvl1pPr marL="0" indent="0">
              <a:buNone/>
              <a:defRPr sz="1488" b="1"/>
            </a:lvl1pPr>
            <a:lvl2pPr marL="283510" indent="0">
              <a:buNone/>
              <a:defRPr sz="1240" b="1"/>
            </a:lvl2pPr>
            <a:lvl3pPr marL="567019" indent="0">
              <a:buNone/>
              <a:defRPr sz="1116" b="1"/>
            </a:lvl3pPr>
            <a:lvl4pPr marL="850529" indent="0">
              <a:buNone/>
              <a:defRPr sz="992" b="1"/>
            </a:lvl4pPr>
            <a:lvl5pPr marL="1134039" indent="0">
              <a:buNone/>
              <a:defRPr sz="992" b="1"/>
            </a:lvl5pPr>
            <a:lvl6pPr marL="1417549" indent="0">
              <a:buNone/>
              <a:defRPr sz="992" b="1"/>
            </a:lvl6pPr>
            <a:lvl7pPr marL="1701058" indent="0">
              <a:buNone/>
              <a:defRPr sz="992" b="1"/>
            </a:lvl7pPr>
            <a:lvl8pPr marL="1984568" indent="0">
              <a:buNone/>
              <a:defRPr sz="992" b="1"/>
            </a:lvl8pPr>
            <a:lvl9pPr marL="2268078" indent="0">
              <a:buNone/>
              <a:defRPr sz="992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65565740-E8CC-5F54-44AF-4CA3342631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827085" y="3905482"/>
            <a:ext cx="3213847" cy="5744375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463A4DD0-870F-8A2D-DA7C-D93F82B6D7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1BFCB-617B-4AB6-B6A6-43CB0CDF0588}" type="datetimeFigureOut">
              <a:rPr lang="nl-NL" smtClean="0"/>
              <a:pPr/>
              <a:t>27-1-2026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87B516FB-1B63-430C-23C9-69F8E121C0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ACB25CEC-247D-3E0E-4DD3-10BF71209D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F8CE6-02B1-4BBA-B519-3747CD1C541F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07154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9A98C92-B572-2E34-7ED3-CDFD709A75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240CC2ED-935D-97D2-139B-7BC8BA56B4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1BFCB-617B-4AB6-B6A6-43CB0CDF0588}" type="datetimeFigureOut">
              <a:rPr lang="nl-NL" smtClean="0"/>
              <a:pPr/>
              <a:t>27-1-2026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4CB115D6-DF92-DCB6-64FD-2E70DFE9F8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DED305C6-3D73-49FC-D015-7BDE2540D8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F8CE6-02B1-4BBA-B519-3747CD1C541F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259844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BCF2D322-5C94-9E3F-8E5A-5A49F7E475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1BFCB-617B-4AB6-B6A6-43CB0CDF0588}" type="datetimeFigureOut">
              <a:rPr lang="nl-NL" smtClean="0"/>
              <a:pPr/>
              <a:t>27-1-2026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F929B903-BD84-820D-97D4-87CF523706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F3CB2B76-7C51-63B4-43CA-73B4D2EBF5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F8CE6-02B1-4BBA-B519-3747CD1C541F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98397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135621D-4428-65B5-1D2F-E1F65B1F6E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1984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ED98FAA-FDF7-C281-9B3C-76B42669B2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3847" y="1539424"/>
            <a:ext cx="3827085" cy="7598117"/>
          </a:xfrm>
        </p:spPr>
        <p:txBody>
          <a:bodyPr/>
          <a:lstStyle>
            <a:lvl1pPr>
              <a:defRPr sz="1984"/>
            </a:lvl1pPr>
            <a:lvl2pPr>
              <a:defRPr sz="1736"/>
            </a:lvl2pPr>
            <a:lvl3pPr>
              <a:defRPr sz="1488"/>
            </a:lvl3pPr>
            <a:lvl4pPr>
              <a:defRPr sz="1240"/>
            </a:lvl4pPr>
            <a:lvl5pPr>
              <a:defRPr sz="1240"/>
            </a:lvl5pPr>
            <a:lvl6pPr>
              <a:defRPr sz="1240"/>
            </a:lvl6pPr>
            <a:lvl7pPr>
              <a:defRPr sz="1240"/>
            </a:lvl7pPr>
            <a:lvl8pPr>
              <a:defRPr sz="1240"/>
            </a:lvl8pPr>
            <a:lvl9pPr>
              <a:defRPr sz="124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0E844748-ED01-C8D1-B8A9-BCE1D83AD5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992"/>
            </a:lvl1pPr>
            <a:lvl2pPr marL="283510" indent="0">
              <a:buNone/>
              <a:defRPr sz="868"/>
            </a:lvl2pPr>
            <a:lvl3pPr marL="567019" indent="0">
              <a:buNone/>
              <a:defRPr sz="744"/>
            </a:lvl3pPr>
            <a:lvl4pPr marL="850529" indent="0">
              <a:buNone/>
              <a:defRPr sz="620"/>
            </a:lvl4pPr>
            <a:lvl5pPr marL="1134039" indent="0">
              <a:buNone/>
              <a:defRPr sz="620"/>
            </a:lvl5pPr>
            <a:lvl6pPr marL="1417549" indent="0">
              <a:buNone/>
              <a:defRPr sz="620"/>
            </a:lvl6pPr>
            <a:lvl7pPr marL="1701058" indent="0">
              <a:buNone/>
              <a:defRPr sz="620"/>
            </a:lvl7pPr>
            <a:lvl8pPr marL="1984568" indent="0">
              <a:buNone/>
              <a:defRPr sz="620"/>
            </a:lvl8pPr>
            <a:lvl9pPr marL="2268078" indent="0">
              <a:buNone/>
              <a:defRPr sz="62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CA5B5F94-802E-884F-6F55-AE096B53EB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1BFCB-617B-4AB6-B6A6-43CB0CDF0588}" type="datetimeFigureOut">
              <a:rPr lang="nl-NL" smtClean="0"/>
              <a:pPr/>
              <a:t>27-1-2026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C02B66A2-9192-EC9C-5F64-013CB0D473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7E5AE82C-22B7-75C6-74CE-A3D79E81C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F8CE6-02B1-4BBA-B519-3747CD1C541F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548245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541E6D6-B3F8-176B-4D12-3D13F05774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1984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D4F140A4-131D-9FEC-2DF7-4236F3C95E3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213847" y="1539424"/>
            <a:ext cx="3827085" cy="7598117"/>
          </a:xfrm>
        </p:spPr>
        <p:txBody>
          <a:bodyPr/>
          <a:lstStyle>
            <a:lvl1pPr marL="0" indent="0">
              <a:buNone/>
              <a:defRPr sz="1984"/>
            </a:lvl1pPr>
            <a:lvl2pPr marL="283510" indent="0">
              <a:buNone/>
              <a:defRPr sz="1736"/>
            </a:lvl2pPr>
            <a:lvl3pPr marL="567019" indent="0">
              <a:buNone/>
              <a:defRPr sz="1488"/>
            </a:lvl3pPr>
            <a:lvl4pPr marL="850529" indent="0">
              <a:buNone/>
              <a:defRPr sz="1240"/>
            </a:lvl4pPr>
            <a:lvl5pPr marL="1134039" indent="0">
              <a:buNone/>
              <a:defRPr sz="1240"/>
            </a:lvl5pPr>
            <a:lvl6pPr marL="1417549" indent="0">
              <a:buNone/>
              <a:defRPr sz="1240"/>
            </a:lvl6pPr>
            <a:lvl7pPr marL="1701058" indent="0">
              <a:buNone/>
              <a:defRPr sz="1240"/>
            </a:lvl7pPr>
            <a:lvl8pPr marL="1984568" indent="0">
              <a:buNone/>
              <a:defRPr sz="1240"/>
            </a:lvl8pPr>
            <a:lvl9pPr marL="2268078" indent="0">
              <a:buNone/>
              <a:defRPr sz="124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5DD1B286-6382-3D7E-619F-E1D54BE523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992"/>
            </a:lvl1pPr>
            <a:lvl2pPr marL="283510" indent="0">
              <a:buNone/>
              <a:defRPr sz="868"/>
            </a:lvl2pPr>
            <a:lvl3pPr marL="567019" indent="0">
              <a:buNone/>
              <a:defRPr sz="744"/>
            </a:lvl3pPr>
            <a:lvl4pPr marL="850529" indent="0">
              <a:buNone/>
              <a:defRPr sz="620"/>
            </a:lvl4pPr>
            <a:lvl5pPr marL="1134039" indent="0">
              <a:buNone/>
              <a:defRPr sz="620"/>
            </a:lvl5pPr>
            <a:lvl6pPr marL="1417549" indent="0">
              <a:buNone/>
              <a:defRPr sz="620"/>
            </a:lvl6pPr>
            <a:lvl7pPr marL="1701058" indent="0">
              <a:buNone/>
              <a:defRPr sz="620"/>
            </a:lvl7pPr>
            <a:lvl8pPr marL="1984568" indent="0">
              <a:buNone/>
              <a:defRPr sz="620"/>
            </a:lvl8pPr>
            <a:lvl9pPr marL="2268078" indent="0">
              <a:buNone/>
              <a:defRPr sz="62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EA421237-2856-AAF6-FFC2-FBCF446EC0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1BFCB-617B-4AB6-B6A6-43CB0CDF0588}" type="datetimeFigureOut">
              <a:rPr lang="nl-NL" smtClean="0"/>
              <a:pPr/>
              <a:t>27-1-2026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0BD979D8-DCE9-AFAE-E78E-4D29B2A7EA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B37EF498-7C08-679E-9791-4A98DFE930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F8CE6-02B1-4BBA-B519-3747CD1C541F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65629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B70C342C-0B1A-D778-6A9B-D222A5EAF5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569241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E1D080D8-4B7D-41D9-8694-1EB972BA73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C6C1F79-9289-7F43-8C0F-137E25710A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19728" y="9909727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81BFCB-617B-4AB6-B6A6-43CB0CDF0588}" type="datetimeFigureOut">
              <a:rPr lang="nl-NL" smtClean="0"/>
              <a:pPr/>
              <a:t>27-1-2026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FFAA606-5BCA-732B-E043-5593349F06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04143" y="9909727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CBD0631-58A7-01E0-C1D0-FEE52A08B7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339020" y="9909727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EF8CE6-02B1-4BBA-B519-3747CD1C541F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80679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72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736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240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981A096-4BDB-A2CB-7861-54C353272B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493" y="665386"/>
            <a:ext cx="6527514" cy="9073200"/>
          </a:xfrm>
        </p:spPr>
        <p:txBody>
          <a:bodyPr/>
          <a:lstStyle/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sz="1800" b="1" dirty="0" err="1"/>
              <a:t>Lachsterrine</a:t>
            </a:r>
            <a:r>
              <a:rPr lang="nl-NL" sz="1800" b="1" dirty="0"/>
              <a:t> 14,50</a:t>
            </a:r>
            <a:br>
              <a:rPr lang="nl-NL" sz="1800" b="1" dirty="0"/>
            </a:br>
            <a:r>
              <a:rPr lang="nl-NL" sz="1400" b="1" dirty="0"/>
              <a:t>mit </a:t>
            </a:r>
            <a:r>
              <a:rPr lang="nl-NL" sz="1400" b="1" dirty="0" err="1"/>
              <a:t>Wasabi</a:t>
            </a:r>
            <a:r>
              <a:rPr lang="nl-NL" sz="1400" b="1" dirty="0"/>
              <a:t>-Mayonaise</a:t>
            </a:r>
            <a:br>
              <a:rPr lang="nl-NL" sz="1800" b="1" dirty="0"/>
            </a:br>
            <a:endParaRPr lang="nl-NL" sz="1800" b="1" dirty="0"/>
          </a:p>
          <a:p>
            <a:pPr marL="0" indent="0">
              <a:buNone/>
            </a:pPr>
            <a:r>
              <a:rPr lang="nl-NL" sz="1800" b="1" dirty="0"/>
              <a:t>Carpaccio 15,00</a:t>
            </a:r>
            <a:r>
              <a:rPr lang="de-DE" sz="1800" b="1" dirty="0"/>
              <a:t> </a:t>
            </a:r>
          </a:p>
          <a:p>
            <a:pPr marL="0" indent="0">
              <a:buNone/>
            </a:pPr>
            <a:r>
              <a:rPr lang="nl-NL" sz="1400" b="1" dirty="0"/>
              <a:t>mit </a:t>
            </a:r>
            <a:r>
              <a:rPr lang="nl-NL" sz="1400" b="1" dirty="0" err="1"/>
              <a:t>Parmesankäse</a:t>
            </a:r>
            <a:r>
              <a:rPr lang="nl-NL" sz="1400" b="1" dirty="0"/>
              <a:t>, Tomaten </a:t>
            </a:r>
            <a:r>
              <a:rPr lang="nl-NL" sz="1400" b="1" dirty="0" err="1"/>
              <a:t>und</a:t>
            </a:r>
            <a:r>
              <a:rPr lang="nl-NL" sz="1400" b="1" dirty="0"/>
              <a:t> </a:t>
            </a:r>
            <a:r>
              <a:rPr lang="nl-NL" sz="1400" b="1" dirty="0" err="1"/>
              <a:t>Basilikumöl</a:t>
            </a:r>
            <a:br>
              <a:rPr lang="nl-NL" sz="1400" b="1" dirty="0"/>
            </a:br>
            <a:br>
              <a:rPr lang="nl-NL" sz="1400" b="1" dirty="0"/>
            </a:br>
            <a:r>
              <a:rPr lang="nl-NL" sz="1800" b="1" dirty="0" err="1"/>
              <a:t>Serrano</a:t>
            </a:r>
            <a:r>
              <a:rPr lang="nl-NL" sz="1800" b="1" dirty="0"/>
              <a:t>-Schinken 12,00</a:t>
            </a:r>
          </a:p>
          <a:p>
            <a:pPr marL="0" indent="0">
              <a:buNone/>
            </a:pPr>
            <a:r>
              <a:rPr lang="de-DE" sz="1400" b="1" dirty="0"/>
              <a:t>mit Ziegenkäse und Honig</a:t>
            </a:r>
            <a:br>
              <a:rPr lang="de-DE" sz="1400" b="1" dirty="0"/>
            </a:br>
            <a:br>
              <a:rPr lang="de-DE" sz="1400" b="1" dirty="0"/>
            </a:br>
            <a:r>
              <a:rPr lang="de-DE" sz="1800" b="1" dirty="0" err="1"/>
              <a:t>Entenr</a:t>
            </a:r>
            <a:r>
              <a:rPr lang="nl-NL" sz="1800" b="1" dirty="0" err="1"/>
              <a:t>illettes</a:t>
            </a:r>
            <a:r>
              <a:rPr lang="nl-NL" sz="1800" b="1" dirty="0"/>
              <a:t> 12,50</a:t>
            </a:r>
            <a:br>
              <a:rPr lang="nl-NL" sz="1800" b="1" dirty="0"/>
            </a:br>
            <a:r>
              <a:rPr lang="nl-NL" sz="1400" b="1" dirty="0"/>
              <a:t>mit </a:t>
            </a:r>
            <a:r>
              <a:rPr lang="nl-NL" sz="1400" b="1" dirty="0" err="1"/>
              <a:t>einem</a:t>
            </a:r>
            <a:r>
              <a:rPr lang="nl-NL" sz="1400" b="1" dirty="0"/>
              <a:t> </a:t>
            </a:r>
            <a:r>
              <a:rPr lang="nl-NL" sz="1400" b="1" dirty="0" err="1"/>
              <a:t>Pekingente</a:t>
            </a:r>
            <a:r>
              <a:rPr lang="nl-NL" sz="1400" b="1" dirty="0"/>
              <a:t> “Bitterbal”</a:t>
            </a:r>
            <a:br>
              <a:rPr lang="nl-NL" sz="1400" b="1" dirty="0"/>
            </a:br>
            <a:br>
              <a:rPr lang="nl-NL" sz="1400" b="1" dirty="0"/>
            </a:br>
            <a:r>
              <a:rPr lang="de-DE" sz="1800" b="1" dirty="0"/>
              <a:t>Griechischer Salat 12,50</a:t>
            </a:r>
            <a:br>
              <a:rPr lang="de-DE" sz="1800" b="1" dirty="0"/>
            </a:br>
            <a:r>
              <a:rPr lang="de-DE" sz="1400" b="1" dirty="0"/>
              <a:t>mit Feta-Käse</a:t>
            </a:r>
          </a:p>
          <a:p>
            <a:pPr marL="0" indent="0">
              <a:buNone/>
            </a:pPr>
            <a:br>
              <a:rPr lang="de-DE" sz="1400" b="1" dirty="0"/>
            </a:br>
            <a:r>
              <a:rPr lang="nl-NL" sz="1800" b="1" dirty="0" err="1"/>
              <a:t>Brotkorb</a:t>
            </a:r>
            <a:r>
              <a:rPr lang="nl-NL" sz="1800" b="1" dirty="0"/>
              <a:t> 7,50</a:t>
            </a:r>
            <a:br>
              <a:rPr lang="nl-NL" sz="1800" b="1" dirty="0"/>
            </a:br>
            <a:r>
              <a:rPr lang="nl-NL" sz="1400" b="1" dirty="0"/>
              <a:t>mit </a:t>
            </a:r>
            <a:r>
              <a:rPr lang="nl-NL" sz="1400" b="1" dirty="0" err="1"/>
              <a:t>Aufstrichen</a:t>
            </a:r>
            <a:r>
              <a:rPr lang="nl-NL" sz="1400" b="1" dirty="0"/>
              <a:t> </a:t>
            </a: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A0136A95-0A57-62ED-568C-CD09132223D6}"/>
              </a:ext>
            </a:extLst>
          </p:cNvPr>
          <p:cNvSpPr txBox="1"/>
          <p:nvPr/>
        </p:nvSpPr>
        <p:spPr>
          <a:xfrm>
            <a:off x="683493" y="7075484"/>
            <a:ext cx="687618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 err="1"/>
              <a:t>Senfsuppe</a:t>
            </a:r>
            <a:r>
              <a:rPr lang="nl-NL" b="1" dirty="0"/>
              <a:t> 6,50</a:t>
            </a:r>
          </a:p>
          <a:p>
            <a:endParaRPr lang="nl-NL" sz="1400" dirty="0"/>
          </a:p>
          <a:p>
            <a:endParaRPr lang="nl-NL" sz="1200" dirty="0"/>
          </a:p>
          <a:p>
            <a:r>
              <a:rPr lang="nl-NL" b="1" dirty="0" err="1"/>
              <a:t>Rinderbrühe</a:t>
            </a:r>
            <a:r>
              <a:rPr lang="nl-NL" b="1" dirty="0"/>
              <a:t> 6,50</a:t>
            </a:r>
            <a:br>
              <a:rPr lang="nl-NL" b="1" dirty="0"/>
            </a:br>
            <a:br>
              <a:rPr lang="nl-NL" b="1" dirty="0"/>
            </a:br>
            <a:endParaRPr lang="nl-NL" b="1" dirty="0"/>
          </a:p>
          <a:p>
            <a:r>
              <a:rPr lang="nl-NL" b="1" dirty="0" err="1"/>
              <a:t>Süße</a:t>
            </a:r>
            <a:r>
              <a:rPr lang="nl-NL" b="1" dirty="0"/>
              <a:t> </a:t>
            </a:r>
            <a:r>
              <a:rPr lang="nl-NL" b="1" dirty="0" err="1"/>
              <a:t>Kartoffelsuppe</a:t>
            </a:r>
            <a:r>
              <a:rPr lang="nl-NL" b="1" dirty="0"/>
              <a:t> 6,50</a:t>
            </a:r>
          </a:p>
          <a:p>
            <a:br>
              <a:rPr lang="nl-NL" sz="1400" b="1" dirty="0"/>
            </a:br>
            <a:endParaRPr lang="nl-NL" sz="1400" b="1" dirty="0"/>
          </a:p>
          <a:p>
            <a:r>
              <a:rPr lang="de-DE" sz="1800" b="1" i="1" dirty="0"/>
              <a:t>Haben Sie eine Allergie? Fragen Sie nach unserer Allergentabelle</a:t>
            </a:r>
            <a:endParaRPr lang="nl-NL" sz="1800" b="1" i="1" dirty="0"/>
          </a:p>
          <a:p>
            <a:endParaRPr lang="nl-NL" b="1" dirty="0"/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7AD56F0C-F66C-1B4B-A36A-8E06440BB1D8}"/>
              </a:ext>
            </a:extLst>
          </p:cNvPr>
          <p:cNvSpPr txBox="1"/>
          <p:nvPr/>
        </p:nvSpPr>
        <p:spPr>
          <a:xfrm>
            <a:off x="539477" y="5752045"/>
            <a:ext cx="597666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ench Script MT" panose="03020402040607040605" pitchFamily="66" charset="0"/>
              </a:rPr>
              <a:t>S</a:t>
            </a:r>
            <a:r>
              <a:rPr lang="nl-NL" sz="4000" b="1" dirty="0"/>
              <a:t>uppen</a:t>
            </a: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D98E4397-7980-5991-A490-E968A2217B46}"/>
              </a:ext>
            </a:extLst>
          </p:cNvPr>
          <p:cNvSpPr txBox="1"/>
          <p:nvPr/>
        </p:nvSpPr>
        <p:spPr>
          <a:xfrm>
            <a:off x="348668" y="312278"/>
            <a:ext cx="504056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8000" b="1" err="1">
                <a:latin typeface="French Script MT" panose="03020402040607040605" pitchFamily="66" charset="0"/>
              </a:rPr>
              <a:t>V</a:t>
            </a:r>
            <a:r>
              <a:rPr lang="nl-NL" sz="4000" b="1" err="1"/>
              <a:t>orspeisen</a:t>
            </a:r>
            <a:endParaRPr lang="nl-NL" sz="4000" b="1"/>
          </a:p>
        </p:txBody>
      </p:sp>
    </p:spTree>
    <p:extLst>
      <p:ext uri="{BB962C8B-B14F-4D97-AF65-F5344CB8AC3E}">
        <p14:creationId xmlns:p14="http://schemas.microsoft.com/office/powerpoint/2010/main" val="35302145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F84C028-A91A-3B46-37F1-747A010DA0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727" y="2637920"/>
            <a:ext cx="6520220" cy="6489971"/>
          </a:xfrm>
        </p:spPr>
        <p:txBody>
          <a:bodyPr>
            <a:normAutofit/>
          </a:bodyPr>
          <a:lstStyle/>
          <a:p>
            <a:pPr marL="0" indent="0">
              <a:buNone/>
            </a:pPr>
            <a:br>
              <a:rPr lang="nl-NL" sz="1800" b="1" dirty="0"/>
            </a:br>
            <a:r>
              <a:rPr lang="nl-NL" sz="1800" b="1" dirty="0" err="1"/>
              <a:t>Barramundi</a:t>
            </a:r>
            <a:r>
              <a:rPr lang="nl-NL" sz="1800" b="1" dirty="0"/>
              <a:t> 29,50</a:t>
            </a:r>
            <a:br>
              <a:rPr lang="nl-NL" sz="1800" b="1" dirty="0"/>
            </a:br>
            <a:r>
              <a:rPr lang="nl-NL" sz="1400" b="1" dirty="0"/>
              <a:t>mit </a:t>
            </a:r>
            <a:r>
              <a:rPr lang="nl-NL" sz="1400" b="1" dirty="0" err="1"/>
              <a:t>Beurre</a:t>
            </a:r>
            <a:r>
              <a:rPr lang="nl-NL" sz="1400" b="1" dirty="0"/>
              <a:t>-Blanc </a:t>
            </a:r>
            <a:r>
              <a:rPr lang="nl-NL" sz="1400" b="1" dirty="0" err="1"/>
              <a:t>Sauce</a:t>
            </a:r>
            <a:br>
              <a:rPr lang="nl-NL" sz="1600" b="1" dirty="0"/>
            </a:br>
            <a:br>
              <a:rPr lang="nl-NL" sz="1800" b="1" i="0" dirty="0">
                <a:solidFill>
                  <a:srgbClr val="202122"/>
                </a:solidFill>
                <a:effectLst/>
              </a:rPr>
            </a:br>
            <a:r>
              <a:rPr lang="nl-NL" sz="1800" b="1" i="0" dirty="0" err="1">
                <a:solidFill>
                  <a:srgbClr val="202122"/>
                </a:solidFill>
                <a:effectLst/>
              </a:rPr>
              <a:t>Lachsfilet</a:t>
            </a:r>
            <a:r>
              <a:rPr lang="de-DE" sz="1800" b="1" dirty="0"/>
              <a:t> 26,00</a:t>
            </a:r>
            <a:br>
              <a:rPr lang="de-DE" sz="1800" b="1" dirty="0"/>
            </a:br>
            <a:r>
              <a:rPr lang="de-DE" sz="1400" b="1" dirty="0"/>
              <a:t>mit Kapernsauce</a:t>
            </a:r>
            <a:br>
              <a:rPr lang="nl-NL" sz="1600" b="1" dirty="0"/>
            </a:br>
            <a:endParaRPr lang="nl-NL" sz="1600" b="1" dirty="0"/>
          </a:p>
          <a:p>
            <a:pPr marL="0" indent="0">
              <a:buNone/>
            </a:pPr>
            <a:r>
              <a:rPr lang="nl-NL" sz="1800" b="1" dirty="0" err="1"/>
              <a:t>Rinderfilet</a:t>
            </a:r>
            <a:r>
              <a:rPr lang="nl-NL" sz="1800" b="1" dirty="0"/>
              <a:t> 200 gram 42,50</a:t>
            </a:r>
            <a:br>
              <a:rPr lang="nl-NL" sz="1800" b="1" dirty="0"/>
            </a:br>
            <a:r>
              <a:rPr lang="nl-NL" sz="1400" b="1" dirty="0"/>
              <a:t>in Butter </a:t>
            </a:r>
            <a:r>
              <a:rPr lang="nl-NL" sz="1400" b="1" dirty="0" err="1"/>
              <a:t>gebraten</a:t>
            </a:r>
            <a:br>
              <a:rPr lang="nl-NL" sz="1600" b="1" dirty="0"/>
            </a:br>
            <a:endParaRPr lang="nl-NL" sz="1600" b="1" dirty="0"/>
          </a:p>
          <a:p>
            <a:pPr marL="0" indent="0">
              <a:buNone/>
            </a:pPr>
            <a:r>
              <a:rPr lang="de-DE" sz="1800" b="1" dirty="0"/>
              <a:t>Talens Schnitzel 24,50</a:t>
            </a:r>
            <a:br>
              <a:rPr lang="de-DE" sz="1800" b="1" dirty="0"/>
            </a:br>
            <a:r>
              <a:rPr lang="de-DE" sz="1400" b="1" dirty="0"/>
              <a:t>mit gebratenen Zwiebeln und Champignons</a:t>
            </a:r>
          </a:p>
          <a:p>
            <a:pPr marL="0" indent="0">
              <a:buNone/>
            </a:pPr>
            <a:br>
              <a:rPr lang="de-DE" sz="1500" b="1" dirty="0"/>
            </a:br>
            <a:r>
              <a:rPr lang="de-DE" sz="1800" b="1" dirty="0"/>
              <a:t>Hirschsteak 32,50</a:t>
            </a:r>
            <a:br>
              <a:rPr lang="de-DE" sz="1800" b="1" dirty="0"/>
            </a:br>
            <a:r>
              <a:rPr lang="de-DE" sz="1400" b="1" dirty="0"/>
              <a:t>mit </a:t>
            </a:r>
            <a:r>
              <a:rPr lang="de-DE" sz="1400" b="1" dirty="0" err="1"/>
              <a:t>Wildjus</a:t>
            </a:r>
            <a:endParaRPr lang="de-DE" sz="1800" b="1" dirty="0"/>
          </a:p>
          <a:p>
            <a:pPr marL="0" indent="0">
              <a:buNone/>
            </a:pPr>
            <a:br>
              <a:rPr lang="nl-NL" sz="1600" b="1" dirty="0"/>
            </a:br>
            <a:r>
              <a:rPr lang="nl-NL" sz="1800" b="1" dirty="0" err="1"/>
              <a:t>Schweins</a:t>
            </a:r>
            <a:r>
              <a:rPr lang="nl-NL" sz="1800" b="1" dirty="0"/>
              <a:t> </a:t>
            </a:r>
            <a:r>
              <a:rPr lang="nl-NL" sz="1800" b="1" dirty="0" err="1"/>
              <a:t>Rippenbraten</a:t>
            </a:r>
            <a:r>
              <a:rPr lang="nl-NL" sz="1600" b="1" dirty="0"/>
              <a:t> </a:t>
            </a:r>
            <a:r>
              <a:rPr lang="nl-NL" sz="1800" b="1" dirty="0"/>
              <a:t>27,50</a:t>
            </a:r>
            <a:br>
              <a:rPr lang="nl-NL" sz="1400" b="1" dirty="0"/>
            </a:br>
            <a:r>
              <a:rPr lang="nl-NL" sz="1400" b="1" dirty="0"/>
              <a:t>mit </a:t>
            </a:r>
            <a:r>
              <a:rPr lang="nl-NL" sz="1400" b="1" dirty="0" err="1"/>
              <a:t>Senfjus</a:t>
            </a:r>
            <a:br>
              <a:rPr lang="nl-NL" sz="1400" b="1" dirty="0"/>
            </a:br>
            <a:br>
              <a:rPr lang="de-DE" sz="1600" b="1" dirty="0"/>
            </a:br>
            <a:r>
              <a:rPr lang="de-DE" sz="1800" b="1" dirty="0"/>
              <a:t>Pasta Pesto</a:t>
            </a:r>
            <a:r>
              <a:rPr lang="de-DE" sz="1600" b="1" dirty="0"/>
              <a:t> </a:t>
            </a:r>
            <a:r>
              <a:rPr lang="de-DE" sz="1800" b="1" dirty="0"/>
              <a:t>(V) 19,50</a:t>
            </a:r>
            <a:br>
              <a:rPr lang="de-DE" sz="1800" b="1" dirty="0"/>
            </a:br>
            <a:r>
              <a:rPr lang="de-DE" sz="1400" b="1" dirty="0"/>
              <a:t>mit vegetarischem Hähnchen</a:t>
            </a:r>
            <a:br>
              <a:rPr lang="de-DE" sz="1800" b="1" dirty="0"/>
            </a:br>
            <a:endParaRPr lang="de-DE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de-DE" sz="1800" b="1" dirty="0"/>
              <a:t>Aubergine Curry (Vegan) 19,50</a:t>
            </a:r>
            <a:br>
              <a:rPr lang="de-DE" sz="1800" b="1" dirty="0"/>
            </a:br>
            <a:r>
              <a:rPr lang="de-DE" sz="1400" b="1" dirty="0"/>
              <a:t>serviert mit Reis</a:t>
            </a:r>
            <a:endParaRPr lang="nl-NL" sz="1400" b="1" dirty="0"/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1843D3DA-1436-2A49-BB3A-500867BDAF85}"/>
              </a:ext>
            </a:extLst>
          </p:cNvPr>
          <p:cNvSpPr txBox="1"/>
          <p:nvPr/>
        </p:nvSpPr>
        <p:spPr>
          <a:xfrm>
            <a:off x="519727" y="9090322"/>
            <a:ext cx="65202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b="1" i="1" dirty="0"/>
              <a:t>Alle Hauptgerichte werden mit warmen Gemüsen, Salat und passender Kartoffelbeilage serviert</a:t>
            </a: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D62B38B3-BB63-C668-A804-849BDE76BA0C}"/>
              </a:ext>
            </a:extLst>
          </p:cNvPr>
          <p:cNvSpPr txBox="1"/>
          <p:nvPr/>
        </p:nvSpPr>
        <p:spPr>
          <a:xfrm>
            <a:off x="375318" y="1511744"/>
            <a:ext cx="652022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8000" b="1" err="1">
                <a:latin typeface="French Script MT" panose="03020402040607040605" pitchFamily="66" charset="0"/>
              </a:rPr>
              <a:t>H</a:t>
            </a:r>
            <a:r>
              <a:rPr lang="nl-NL" sz="4000" b="1" err="1"/>
              <a:t>auptgerichten</a:t>
            </a:r>
            <a:endParaRPr lang="nl-NL" sz="4000"/>
          </a:p>
        </p:txBody>
      </p:sp>
      <p:sp>
        <p:nvSpPr>
          <p:cNvPr id="11" name="Tekstvak 10">
            <a:extLst>
              <a:ext uri="{FF2B5EF4-FFF2-40B4-BE49-F238E27FC236}">
                <a16:creationId xmlns:a16="http://schemas.microsoft.com/office/drawing/2014/main" id="{DA09D509-2A9A-1653-2946-DF38CBEDD329}"/>
              </a:ext>
            </a:extLst>
          </p:cNvPr>
          <p:cNvSpPr txBox="1"/>
          <p:nvPr/>
        </p:nvSpPr>
        <p:spPr>
          <a:xfrm>
            <a:off x="530537" y="1218300"/>
            <a:ext cx="6952268" cy="4062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/>
              <a:t>Ein 3-Gänge-Überraschungsmenü für 45,00 </a:t>
            </a:r>
            <a:r>
              <a:rPr lang="de-DE" sz="1400" b="1" dirty="0"/>
              <a:t>(Ab 2 Personen)</a:t>
            </a:r>
            <a:endParaRPr lang="nl-NL" sz="2000" b="1" dirty="0"/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467CD4A6-C6CB-D0ED-3208-94CE2DF9D904}"/>
              </a:ext>
            </a:extLst>
          </p:cNvPr>
          <p:cNvSpPr txBox="1"/>
          <p:nvPr/>
        </p:nvSpPr>
        <p:spPr>
          <a:xfrm>
            <a:off x="375318" y="204945"/>
            <a:ext cx="628525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8000" b="1" dirty="0">
                <a:latin typeface="French Script MT" panose="03020402040607040605" pitchFamily="66" charset="0"/>
              </a:rPr>
              <a:t>H</a:t>
            </a:r>
            <a:r>
              <a:rPr lang="nl-NL" sz="4000" b="1" dirty="0"/>
              <a:t>unebed Highway menu</a:t>
            </a:r>
          </a:p>
        </p:txBody>
      </p:sp>
    </p:spTree>
    <p:extLst>
      <p:ext uri="{BB962C8B-B14F-4D97-AF65-F5344CB8AC3E}">
        <p14:creationId xmlns:p14="http://schemas.microsoft.com/office/powerpoint/2010/main" val="15400344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8CD9C00-D8A4-1ADE-3696-729127E4E9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7605" y="1412761"/>
            <a:ext cx="6520220" cy="65405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1800" b="1" dirty="0"/>
              <a:t>Dame Blanche 7,50</a:t>
            </a:r>
            <a:br>
              <a:rPr lang="de-DE" sz="1800" b="1" dirty="0"/>
            </a:br>
            <a:r>
              <a:rPr lang="de-DE" sz="1400" b="1" dirty="0"/>
              <a:t>Vanilleeis mit heißer Schokoladensauce</a:t>
            </a:r>
            <a:br>
              <a:rPr lang="de-DE" sz="1400" b="1" dirty="0"/>
            </a:br>
            <a:br>
              <a:rPr lang="de-DE" sz="1400" b="1" dirty="0"/>
            </a:br>
            <a:r>
              <a:rPr lang="de-DE" sz="1800" b="1" dirty="0" err="1"/>
              <a:t>Bastognekuchen</a:t>
            </a:r>
            <a:r>
              <a:rPr lang="de-DE" sz="1800" b="1" dirty="0"/>
              <a:t> Parfait 8,50</a:t>
            </a:r>
            <a:br>
              <a:rPr lang="de-DE" sz="1400" b="1" dirty="0"/>
            </a:br>
            <a:r>
              <a:rPr lang="de-DE" sz="1400" b="1" dirty="0"/>
              <a:t>mit Karamellsauce in Mini-Macarons </a:t>
            </a:r>
            <a:br>
              <a:rPr lang="de-DE" sz="1400" b="1" dirty="0"/>
            </a:br>
            <a:br>
              <a:rPr lang="de-DE" sz="1400" b="1" dirty="0"/>
            </a:br>
            <a:r>
              <a:rPr lang="de-DE" sz="1800" b="1" dirty="0" err="1"/>
              <a:t>Pinacolada</a:t>
            </a:r>
            <a:r>
              <a:rPr lang="de-DE" sz="1800" b="1" dirty="0"/>
              <a:t> </a:t>
            </a:r>
            <a:r>
              <a:rPr lang="de-DE" sz="1800" b="1" dirty="0" err="1"/>
              <a:t>Bavarois</a:t>
            </a:r>
            <a:r>
              <a:rPr lang="de-DE" sz="1800" b="1"/>
              <a:t> 7,50</a:t>
            </a:r>
            <a:br>
              <a:rPr lang="de-DE" sz="1800" b="1" dirty="0"/>
            </a:br>
            <a:r>
              <a:rPr lang="de-DE" sz="1400" b="1" dirty="0"/>
              <a:t>mit gegrillter Ananas </a:t>
            </a:r>
            <a:br>
              <a:rPr lang="de-DE" sz="1400" b="1" dirty="0"/>
            </a:br>
            <a:br>
              <a:rPr lang="de-DE" sz="1400" b="1" dirty="0"/>
            </a:br>
            <a:r>
              <a:rPr lang="de-DE" sz="1800" b="1" dirty="0"/>
              <a:t>Tiramisu 9,50</a:t>
            </a:r>
            <a:br>
              <a:rPr lang="de-DE" sz="1800" b="1" dirty="0"/>
            </a:br>
            <a:r>
              <a:rPr lang="de-DE" sz="1400" b="1" dirty="0"/>
              <a:t>mit Espresso-Eis</a:t>
            </a:r>
            <a:br>
              <a:rPr lang="de-DE" sz="1400" b="1" dirty="0"/>
            </a:br>
            <a:br>
              <a:rPr lang="de-DE" sz="1800" b="1" dirty="0"/>
            </a:br>
            <a:r>
              <a:rPr lang="de-DE" sz="1800" b="1" dirty="0"/>
              <a:t>Coupe Talens 8,50</a:t>
            </a:r>
            <a:br>
              <a:rPr lang="de-DE" sz="1800" b="1" dirty="0"/>
            </a:br>
            <a:r>
              <a:rPr lang="de-DE" sz="1400" b="1" dirty="0"/>
              <a:t>Vanilleeis mit frischem Obst</a:t>
            </a:r>
            <a:br>
              <a:rPr lang="de-DE" sz="1800" b="1" dirty="0"/>
            </a:br>
            <a:endParaRPr lang="nl-NL" sz="1400" b="1" dirty="0"/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04F490DA-647E-1BD8-509C-98CEC59CE687}"/>
              </a:ext>
            </a:extLst>
          </p:cNvPr>
          <p:cNvSpPr txBox="1"/>
          <p:nvPr/>
        </p:nvSpPr>
        <p:spPr>
          <a:xfrm>
            <a:off x="539004" y="5376812"/>
            <a:ext cx="5472608" cy="43688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sz="2000" b="1"/>
          </a:p>
          <a:p>
            <a:r>
              <a:rPr lang="de-DE" sz="2000" b="1" err="1"/>
              <a:t>Irish</a:t>
            </a:r>
            <a:r>
              <a:rPr lang="de-DE" sz="2000" b="1"/>
              <a:t> Kaffee 9,50</a:t>
            </a:r>
          </a:p>
          <a:p>
            <a:r>
              <a:rPr lang="de-DE" sz="1400" b="1"/>
              <a:t>Mit irischem Whisky</a:t>
            </a:r>
            <a:br>
              <a:rPr lang="de-DE" sz="1400" b="1"/>
            </a:br>
            <a:br>
              <a:rPr lang="de-DE" sz="1400" b="1"/>
            </a:br>
            <a:r>
              <a:rPr lang="de-DE" sz="2000" b="1"/>
              <a:t>Französischer Kaffee 9,50</a:t>
            </a:r>
          </a:p>
          <a:p>
            <a:r>
              <a:rPr lang="de-DE" sz="1400" b="1"/>
              <a:t>Mit französischem </a:t>
            </a:r>
            <a:r>
              <a:rPr lang="de-DE" sz="1400" b="1" err="1"/>
              <a:t>Kognac</a:t>
            </a:r>
            <a:br>
              <a:rPr lang="de-DE" sz="1400" b="1"/>
            </a:br>
            <a:br>
              <a:rPr lang="de-DE" sz="1590" b="1"/>
            </a:br>
            <a:r>
              <a:rPr lang="nl-NL" b="1" err="1"/>
              <a:t>Marnissimo</a:t>
            </a:r>
            <a:r>
              <a:rPr lang="nl-NL" b="1"/>
              <a:t> </a:t>
            </a:r>
            <a:r>
              <a:rPr lang="nl-NL" b="1" err="1"/>
              <a:t>Kaffee</a:t>
            </a:r>
            <a:r>
              <a:rPr lang="nl-NL" b="1"/>
              <a:t> 9,50</a:t>
            </a:r>
          </a:p>
          <a:p>
            <a:r>
              <a:rPr lang="nl-NL" sz="1400" b="1"/>
              <a:t>Mit Grand Manier</a:t>
            </a:r>
            <a:br>
              <a:rPr lang="nl-NL" sz="1400" b="1"/>
            </a:br>
            <a:endParaRPr lang="nl-NL" sz="1400" b="1"/>
          </a:p>
          <a:p>
            <a:r>
              <a:rPr lang="nl-NL" b="1" err="1"/>
              <a:t>Spanischer</a:t>
            </a:r>
            <a:r>
              <a:rPr lang="nl-NL" b="1"/>
              <a:t> </a:t>
            </a:r>
            <a:r>
              <a:rPr lang="nl-NL" b="1" err="1"/>
              <a:t>Kaffee</a:t>
            </a:r>
            <a:r>
              <a:rPr lang="nl-NL" b="1"/>
              <a:t> 9,50</a:t>
            </a:r>
          </a:p>
          <a:p>
            <a:r>
              <a:rPr lang="nl-NL" sz="1400" b="1"/>
              <a:t>Mit </a:t>
            </a:r>
            <a:r>
              <a:rPr lang="nl-NL" sz="1400" b="1" err="1"/>
              <a:t>Tia</a:t>
            </a:r>
            <a:r>
              <a:rPr lang="nl-NL" sz="1400" b="1"/>
              <a:t> Maria</a:t>
            </a:r>
            <a:br>
              <a:rPr lang="nl-NL" sz="1400" b="1"/>
            </a:br>
            <a:endParaRPr lang="nl-NL" sz="1400" b="1"/>
          </a:p>
          <a:p>
            <a:r>
              <a:rPr lang="nl-NL" b="1" err="1"/>
              <a:t>Mediterraner</a:t>
            </a:r>
            <a:r>
              <a:rPr lang="nl-NL" b="1"/>
              <a:t> </a:t>
            </a:r>
            <a:r>
              <a:rPr lang="nl-NL" b="1" err="1"/>
              <a:t>Kaffee</a:t>
            </a:r>
            <a:r>
              <a:rPr lang="nl-NL" b="1"/>
              <a:t> 9,50</a:t>
            </a:r>
          </a:p>
          <a:p>
            <a:r>
              <a:rPr lang="nl-NL" sz="1400" b="1"/>
              <a:t>Mit </a:t>
            </a:r>
            <a:r>
              <a:rPr lang="nl-NL" sz="1400" b="1" err="1"/>
              <a:t>Likör</a:t>
            </a:r>
            <a:r>
              <a:rPr lang="nl-NL" sz="1400" b="1"/>
              <a:t> 43</a:t>
            </a:r>
          </a:p>
          <a:p>
            <a:br>
              <a:rPr lang="de-DE" b="1" i="1"/>
            </a:br>
            <a:r>
              <a:rPr lang="de-DE" b="1" i="1"/>
              <a:t>eine Rechnung pro Tisch</a:t>
            </a:r>
            <a:endParaRPr lang="nl-NL" sz="2000" b="1" i="1"/>
          </a:p>
        </p:txBody>
      </p:sp>
      <p:sp>
        <p:nvSpPr>
          <p:cNvPr id="6" name="Tekstvak 5">
            <a:extLst>
              <a:ext uri="{FF2B5EF4-FFF2-40B4-BE49-F238E27FC236}">
                <a16:creationId xmlns:a16="http://schemas.microsoft.com/office/drawing/2014/main" id="{48B2C22F-C93D-477E-9F29-DC6D61D77903}"/>
              </a:ext>
            </a:extLst>
          </p:cNvPr>
          <p:cNvSpPr txBox="1"/>
          <p:nvPr/>
        </p:nvSpPr>
        <p:spPr>
          <a:xfrm>
            <a:off x="457121" y="89322"/>
            <a:ext cx="563637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8000" b="1" err="1">
                <a:latin typeface="French Script MT" panose="03020402040607040605" pitchFamily="66" charset="0"/>
              </a:rPr>
              <a:t>N</a:t>
            </a:r>
            <a:r>
              <a:rPr lang="nl-NL" sz="4000" b="1" err="1"/>
              <a:t>achtische</a:t>
            </a:r>
            <a:r>
              <a:rPr lang="nl-NL"/>
              <a:t> </a:t>
            </a: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E48506DF-372C-2507-A648-186985E4217C}"/>
              </a:ext>
            </a:extLst>
          </p:cNvPr>
          <p:cNvSpPr txBox="1"/>
          <p:nvPr/>
        </p:nvSpPr>
        <p:spPr>
          <a:xfrm>
            <a:off x="441850" y="4517665"/>
            <a:ext cx="763284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8000" b="1" err="1">
                <a:latin typeface="French Script MT" panose="03020402040607040605" pitchFamily="66" charset="0"/>
              </a:rPr>
              <a:t>S</a:t>
            </a:r>
            <a:r>
              <a:rPr lang="nl-NL" sz="4000" b="1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pezial</a:t>
            </a:r>
            <a:r>
              <a:rPr lang="nl-NL" sz="4000" b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l-NL" sz="4000" b="1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Kaffee</a:t>
            </a:r>
            <a:endParaRPr lang="nl-NL" sz="4880" b="1"/>
          </a:p>
        </p:txBody>
      </p:sp>
    </p:spTree>
    <p:extLst>
      <p:ext uri="{BB962C8B-B14F-4D97-AF65-F5344CB8AC3E}">
        <p14:creationId xmlns:p14="http://schemas.microsoft.com/office/powerpoint/2010/main" val="2555467641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1957</TotalTime>
  <Words>254</Words>
  <Application>Microsoft Office PowerPoint</Application>
  <PresentationFormat>Aangepast</PresentationFormat>
  <Paragraphs>41</Paragraphs>
  <Slides>3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8" baseType="lpstr">
      <vt:lpstr>Calibri Light</vt:lpstr>
      <vt:lpstr>French Script MT</vt:lpstr>
      <vt:lpstr>Calibri</vt:lpstr>
      <vt:lpstr>Arial</vt:lpstr>
      <vt:lpstr>Kantoorthema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Jasper van Leijden</dc:creator>
  <cp:lastModifiedBy>Info | Hotel Talens</cp:lastModifiedBy>
  <cp:revision>3</cp:revision>
  <cp:lastPrinted>2024-10-14T12:18:32Z</cp:lastPrinted>
  <dcterms:created xsi:type="dcterms:W3CDTF">2013-03-28T10:24:21Z</dcterms:created>
  <dcterms:modified xsi:type="dcterms:W3CDTF">2026-01-27T17:12:48Z</dcterms:modified>
</cp:coreProperties>
</file>