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7" r:id="rId3"/>
    <p:sldMasterId id="2147483699" r:id="rId4"/>
    <p:sldMasterId id="2147483661" r:id="rId5"/>
  </p:sldMasterIdLst>
  <p:notesMasterIdLst>
    <p:notesMasterId r:id="rId155"/>
  </p:notesMasterIdLst>
  <p:handoutMasterIdLst>
    <p:handoutMasterId r:id="rId156"/>
  </p:handoutMasterIdLst>
  <p:sldIdLst>
    <p:sldId id="256" r:id="rId6"/>
    <p:sldId id="277" r:id="rId7"/>
    <p:sldId id="322" r:id="rId8"/>
    <p:sldId id="280" r:id="rId9"/>
    <p:sldId id="282" r:id="rId10"/>
    <p:sldId id="513" r:id="rId11"/>
    <p:sldId id="281" r:id="rId12"/>
    <p:sldId id="283" r:id="rId13"/>
    <p:sldId id="292" r:id="rId14"/>
    <p:sldId id="284" r:id="rId15"/>
    <p:sldId id="285" r:id="rId16"/>
    <p:sldId id="286" r:id="rId17"/>
    <p:sldId id="287" r:id="rId18"/>
    <p:sldId id="288" r:id="rId19"/>
    <p:sldId id="289" r:id="rId20"/>
    <p:sldId id="290" r:id="rId21"/>
    <p:sldId id="291" r:id="rId22"/>
    <p:sldId id="293" r:id="rId23"/>
    <p:sldId id="294" r:id="rId24"/>
    <p:sldId id="295" r:id="rId25"/>
    <p:sldId id="296" r:id="rId26"/>
    <p:sldId id="297" r:id="rId27"/>
    <p:sldId id="298" r:id="rId28"/>
    <p:sldId id="299" r:id="rId29"/>
    <p:sldId id="300" r:id="rId30"/>
    <p:sldId id="301" r:id="rId31"/>
    <p:sldId id="302" r:id="rId32"/>
    <p:sldId id="304" r:id="rId33"/>
    <p:sldId id="305" r:id="rId34"/>
    <p:sldId id="306" r:id="rId35"/>
    <p:sldId id="307" r:id="rId36"/>
    <p:sldId id="308" r:id="rId37"/>
    <p:sldId id="309" r:id="rId38"/>
    <p:sldId id="310" r:id="rId39"/>
    <p:sldId id="311" r:id="rId40"/>
    <p:sldId id="312" r:id="rId41"/>
    <p:sldId id="313" r:id="rId42"/>
    <p:sldId id="321" r:id="rId43"/>
    <p:sldId id="315" r:id="rId44"/>
    <p:sldId id="316" r:id="rId45"/>
    <p:sldId id="317" r:id="rId46"/>
    <p:sldId id="318" r:id="rId47"/>
    <p:sldId id="319" r:id="rId48"/>
    <p:sldId id="514" r:id="rId49"/>
    <p:sldId id="515" r:id="rId50"/>
    <p:sldId id="533" r:id="rId51"/>
    <p:sldId id="320" r:id="rId52"/>
    <p:sldId id="278" r:id="rId53"/>
    <p:sldId id="323" r:id="rId54"/>
    <p:sldId id="324" r:id="rId55"/>
    <p:sldId id="325" r:id="rId56"/>
    <p:sldId id="326" r:id="rId57"/>
    <p:sldId id="348" r:id="rId58"/>
    <p:sldId id="328" r:id="rId59"/>
    <p:sldId id="329" r:id="rId60"/>
    <p:sldId id="330" r:id="rId61"/>
    <p:sldId id="331" r:id="rId62"/>
    <p:sldId id="332" r:id="rId63"/>
    <p:sldId id="516" r:id="rId64"/>
    <p:sldId id="333" r:id="rId65"/>
    <p:sldId id="349" r:id="rId66"/>
    <p:sldId id="350" r:id="rId67"/>
    <p:sldId id="351" r:id="rId68"/>
    <p:sldId id="377" r:id="rId69"/>
    <p:sldId id="512" r:id="rId70"/>
    <p:sldId id="386" r:id="rId71"/>
    <p:sldId id="387" r:id="rId72"/>
    <p:sldId id="388" r:id="rId73"/>
    <p:sldId id="389" r:id="rId74"/>
    <p:sldId id="390" r:id="rId75"/>
    <p:sldId id="391" r:id="rId76"/>
    <p:sldId id="378" r:id="rId77"/>
    <p:sldId id="379" r:id="rId78"/>
    <p:sldId id="380" r:id="rId79"/>
    <p:sldId id="381" r:id="rId80"/>
    <p:sldId id="382" r:id="rId81"/>
    <p:sldId id="383" r:id="rId82"/>
    <p:sldId id="384" r:id="rId83"/>
    <p:sldId id="385" r:id="rId84"/>
    <p:sldId id="392" r:id="rId85"/>
    <p:sldId id="393" r:id="rId86"/>
    <p:sldId id="394" r:id="rId87"/>
    <p:sldId id="395" r:id="rId88"/>
    <p:sldId id="396" r:id="rId89"/>
    <p:sldId id="403" r:id="rId90"/>
    <p:sldId id="404" r:id="rId91"/>
    <p:sldId id="397" r:id="rId92"/>
    <p:sldId id="398" r:id="rId93"/>
    <p:sldId id="401" r:id="rId94"/>
    <p:sldId id="402" r:id="rId95"/>
    <p:sldId id="405" r:id="rId96"/>
    <p:sldId id="406" r:id="rId97"/>
    <p:sldId id="352" r:id="rId98"/>
    <p:sldId id="364" r:id="rId99"/>
    <p:sldId id="353" r:id="rId100"/>
    <p:sldId id="356" r:id="rId101"/>
    <p:sldId id="357" r:id="rId102"/>
    <p:sldId id="358" r:id="rId103"/>
    <p:sldId id="359" r:id="rId104"/>
    <p:sldId id="360" r:id="rId105"/>
    <p:sldId id="361" r:id="rId106"/>
    <p:sldId id="362" r:id="rId107"/>
    <p:sldId id="363" r:id="rId108"/>
    <p:sldId id="407" r:id="rId109"/>
    <p:sldId id="408" r:id="rId110"/>
    <p:sldId id="409" r:id="rId111"/>
    <p:sldId id="410" r:id="rId112"/>
    <p:sldId id="411" r:id="rId113"/>
    <p:sldId id="412" r:id="rId114"/>
    <p:sldId id="416" r:id="rId115"/>
    <p:sldId id="415" r:id="rId116"/>
    <p:sldId id="417" r:id="rId117"/>
    <p:sldId id="418" r:id="rId118"/>
    <p:sldId id="419" r:id="rId119"/>
    <p:sldId id="421" r:id="rId120"/>
    <p:sldId id="420" r:id="rId121"/>
    <p:sldId id="532" r:id="rId122"/>
    <p:sldId id="424" r:id="rId123"/>
    <p:sldId id="425" r:id="rId124"/>
    <p:sldId id="450" r:id="rId125"/>
    <p:sldId id="534" r:id="rId126"/>
    <p:sldId id="535" r:id="rId127"/>
    <p:sldId id="539" r:id="rId128"/>
    <p:sldId id="537" r:id="rId129"/>
    <p:sldId id="540" r:id="rId130"/>
    <p:sldId id="544" r:id="rId131"/>
    <p:sldId id="536" r:id="rId132"/>
    <p:sldId id="545" r:id="rId133"/>
    <p:sldId id="541" r:id="rId134"/>
    <p:sldId id="546" r:id="rId135"/>
    <p:sldId id="542" r:id="rId136"/>
    <p:sldId id="547" r:id="rId137"/>
    <p:sldId id="426"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51" r:id="rId153"/>
    <p:sldId id="441" r:id="rId15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74C"/>
    <a:srgbClr val="3965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5" autoAdjust="0"/>
    <p:restoredTop sz="94702"/>
  </p:normalViewPr>
  <p:slideViewPr>
    <p:cSldViewPr snapToGrid="0" snapToObjects="1">
      <p:cViewPr varScale="1">
        <p:scale>
          <a:sx n="105" d="100"/>
          <a:sy n="105" d="100"/>
        </p:scale>
        <p:origin x="13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C5ECAA0B-5850-9A40-B287-FFC625CE08B1}" type="presOf" srcId="{5AFC2E5A-686A-B948-A347-4199F2029292}" destId="{EEDC3778-F492-D746-9BE1-F570919E0262}" srcOrd="1" destOrd="0" presId="urn:microsoft.com/office/officeart/2005/8/layout/hierarchy2"/>
    <dgm:cxn modelId="{1CF43524-69D4-C44B-86B1-AE49E98A9F03}" type="presOf" srcId="{09CB8C59-F478-694A-8547-DA48A860CF68}" destId="{6737DDB3-D828-354F-8FEA-E3698F37D267}" srcOrd="0"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360BAC2E-A33C-B24F-9B83-935751461AD9}" type="presOf" srcId="{35F7AEDB-739A-9547-B591-AC2D749461C5}" destId="{71CE4236-4B83-0B4F-9AD4-2D095BDFCF0B}" srcOrd="0" destOrd="0" presId="urn:microsoft.com/office/officeart/2005/8/layout/hierarchy2"/>
    <dgm:cxn modelId="{01F28C63-75A5-5B4F-A5E6-877AE1A391E4}" srcId="{8428A867-4588-E840-8843-E652C1B352AA}" destId="{6532E606-D07F-F44B-84C6-B3DA1B301C99}" srcOrd="0" destOrd="0" parTransId="{5AFC2E5A-686A-B948-A347-4199F2029292}" sibTransId="{27E207B1-26DC-E445-AE13-C6AA1DEAE232}"/>
    <dgm:cxn modelId="{A24A9463-3587-D84C-8756-9B030EAE6131}" type="presOf" srcId="{B0A30122-FBB0-8843-8634-62F3A5E70FF3}" destId="{5D3C5E7D-A6B3-6149-A4D6-8ED4556B2DD3}" srcOrd="1" destOrd="0" presId="urn:microsoft.com/office/officeart/2005/8/layout/hierarchy2"/>
    <dgm:cxn modelId="{6C5D1565-30F1-3B46-AAF1-0F882943DFF2}" type="presOf" srcId="{1CC4C397-8D03-964B-B33E-6171ACAC647D}" destId="{581E54CA-C921-104B-AF44-C8F2515611E7}" srcOrd="1" destOrd="0" presId="urn:microsoft.com/office/officeart/2005/8/layout/hierarchy2"/>
    <dgm:cxn modelId="{F76DE975-BFF7-3A4E-BB3D-D03636F069A8}" type="presOf" srcId="{B0A30122-FBB0-8843-8634-62F3A5E70FF3}" destId="{4BA678D3-E0A4-0546-8743-4BE2B3D67891}" srcOrd="0"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85394297-69C6-B241-9804-8D0E7C997097}" srcId="{6532E606-D07F-F44B-84C6-B3DA1B301C99}" destId="{448218E6-C031-1441-8516-D0675589D97C}" srcOrd="0" destOrd="0" parTransId="{1CC4C397-8D03-964B-B33E-6171ACAC647D}" sibTransId="{996E3B16-8BC5-1B48-A024-2E9B000005B7}"/>
    <dgm:cxn modelId="{727393A5-242C-4D44-A290-1FA3C7183502}" type="presOf" srcId="{6532E606-D07F-F44B-84C6-B3DA1B301C99}" destId="{5A1A1DE2-55E2-6A44-B07F-930E4EEEE11A}" srcOrd="0" destOrd="0" presId="urn:microsoft.com/office/officeart/2005/8/layout/hierarchy2"/>
    <dgm:cxn modelId="{124566A8-A7F8-2D43-8601-0AFF5CC895D8}" type="presOf" srcId="{30600F74-A2C1-7A45-9EDC-812308CDC00E}" destId="{80E3F3E9-D7D7-E14A-8FDC-A0E65B58F7AF}" srcOrd="1" destOrd="0" presId="urn:microsoft.com/office/officeart/2005/8/layout/hierarchy2"/>
    <dgm:cxn modelId="{07FB5EA9-2A48-7B48-9DCA-5C2C8908F8FF}" type="presOf" srcId="{83F21814-6A1F-7E4D-8064-032B2B87545B}" destId="{8ACC4FB1-091C-A344-8808-97D7F337C50B}" srcOrd="0" destOrd="0" presId="urn:microsoft.com/office/officeart/2005/8/layout/hierarchy2"/>
    <dgm:cxn modelId="{DAA0FCBF-CE10-A04C-978D-0AA801A0A493}" type="presOf" srcId="{5AFC2E5A-686A-B948-A347-4199F2029292}" destId="{264AF8EF-00F0-E440-BFF5-05F3589C24C8}" srcOrd="0" destOrd="0" presId="urn:microsoft.com/office/officeart/2005/8/layout/hierarchy2"/>
    <dgm:cxn modelId="{7CC040C9-FD89-EE4F-9D6F-BB3245929E2A}" type="presOf" srcId="{448218E6-C031-1441-8516-D0675589D97C}" destId="{4835AC97-DCF9-D64B-B7FA-7426408750AE}" srcOrd="0" destOrd="0" presId="urn:microsoft.com/office/officeart/2005/8/layout/hierarchy2"/>
    <dgm:cxn modelId="{C876C9CE-2F0A-824B-BAFA-F10610A4A9F3}" type="presOf" srcId="{1CC4C397-8D03-964B-B33E-6171ACAC647D}" destId="{699C7966-F624-0441-81E0-495CE834A466}" srcOrd="0" destOrd="0" presId="urn:microsoft.com/office/officeart/2005/8/layout/hierarchy2"/>
    <dgm:cxn modelId="{591238DE-3C84-0643-8C26-D87875252F8E}" type="presOf" srcId="{30600F74-A2C1-7A45-9EDC-812308CDC00E}" destId="{7C6F6467-3847-7E48-AF60-67328AECF938}" srcOrd="0" destOrd="0" presId="urn:microsoft.com/office/officeart/2005/8/layout/hierarchy2"/>
    <dgm:cxn modelId="{E55C86E6-2B75-C54B-95B2-F1B59040A347}" type="presOf" srcId="{8428A867-4588-E840-8843-E652C1B352AA}" destId="{9BA932A0-A161-C249-A788-7DD136F98C5A}"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E5B77420-4D96-1044-B895-337EBC335566}" type="presParOf" srcId="{6737DDB3-D828-354F-8FEA-E3698F37D267}" destId="{0066A0E4-728E-014D-A16E-FC9652AA820C}" srcOrd="0" destOrd="0" presId="urn:microsoft.com/office/officeart/2005/8/layout/hierarchy2"/>
    <dgm:cxn modelId="{113316DB-F0DD-0541-9E74-DB839ACDF3CB}" type="presParOf" srcId="{0066A0E4-728E-014D-A16E-FC9652AA820C}" destId="{8ACC4FB1-091C-A344-8808-97D7F337C50B}" srcOrd="0" destOrd="0" presId="urn:microsoft.com/office/officeart/2005/8/layout/hierarchy2"/>
    <dgm:cxn modelId="{A0A36C9C-E2E6-8F43-86D9-1AC29CB94913}" type="presParOf" srcId="{0066A0E4-728E-014D-A16E-FC9652AA820C}" destId="{2CED36FE-5F68-A040-81B6-6797134D6D80}" srcOrd="1" destOrd="0" presId="urn:microsoft.com/office/officeart/2005/8/layout/hierarchy2"/>
    <dgm:cxn modelId="{2263F128-F6A5-3E40-9FC6-C368D070B632}" type="presParOf" srcId="{2CED36FE-5F68-A040-81B6-6797134D6D80}" destId="{4BA678D3-E0A4-0546-8743-4BE2B3D67891}" srcOrd="0" destOrd="0" presId="urn:microsoft.com/office/officeart/2005/8/layout/hierarchy2"/>
    <dgm:cxn modelId="{FD402469-74EC-E347-B2B1-C136FE50703A}" type="presParOf" srcId="{4BA678D3-E0A4-0546-8743-4BE2B3D67891}" destId="{5D3C5E7D-A6B3-6149-A4D6-8ED4556B2DD3}" srcOrd="0" destOrd="0" presId="urn:microsoft.com/office/officeart/2005/8/layout/hierarchy2"/>
    <dgm:cxn modelId="{2538C916-8656-C140-8FE9-7395558CDEDA}" type="presParOf" srcId="{2CED36FE-5F68-A040-81B6-6797134D6D80}" destId="{41D8C664-8E09-B140-B49D-EFD91ECB91E0}" srcOrd="1" destOrd="0" presId="urn:microsoft.com/office/officeart/2005/8/layout/hierarchy2"/>
    <dgm:cxn modelId="{298F512F-DC45-D247-95ED-07DEE6F87CC9}" type="presParOf" srcId="{41D8C664-8E09-B140-B49D-EFD91ECB91E0}" destId="{9BA932A0-A161-C249-A788-7DD136F98C5A}" srcOrd="0" destOrd="0" presId="urn:microsoft.com/office/officeart/2005/8/layout/hierarchy2"/>
    <dgm:cxn modelId="{A6B12937-9A8A-9C4C-A81C-1379FB4C52B5}" type="presParOf" srcId="{41D8C664-8E09-B140-B49D-EFD91ECB91E0}" destId="{381F648D-FFB8-7241-A6FE-1F4046160105}" srcOrd="1" destOrd="0" presId="urn:microsoft.com/office/officeart/2005/8/layout/hierarchy2"/>
    <dgm:cxn modelId="{BAAAB0AB-29E3-784B-B283-9FECACDE9D00}" type="presParOf" srcId="{381F648D-FFB8-7241-A6FE-1F4046160105}" destId="{264AF8EF-00F0-E440-BFF5-05F3589C24C8}" srcOrd="0" destOrd="0" presId="urn:microsoft.com/office/officeart/2005/8/layout/hierarchy2"/>
    <dgm:cxn modelId="{A6894A0A-8E13-FE4A-BED6-FE8B6433CD3B}" type="presParOf" srcId="{264AF8EF-00F0-E440-BFF5-05F3589C24C8}" destId="{EEDC3778-F492-D746-9BE1-F570919E0262}" srcOrd="0" destOrd="0" presId="urn:microsoft.com/office/officeart/2005/8/layout/hierarchy2"/>
    <dgm:cxn modelId="{29A87188-2412-6F4B-9176-DD86CE5C3161}" type="presParOf" srcId="{381F648D-FFB8-7241-A6FE-1F4046160105}" destId="{45B4281F-B3B5-644E-8B17-98B83E21E951}" srcOrd="1" destOrd="0" presId="urn:microsoft.com/office/officeart/2005/8/layout/hierarchy2"/>
    <dgm:cxn modelId="{ACBCD593-6959-0D4D-A910-81C14EAC9DFA}" type="presParOf" srcId="{45B4281F-B3B5-644E-8B17-98B83E21E951}" destId="{5A1A1DE2-55E2-6A44-B07F-930E4EEEE11A}" srcOrd="0" destOrd="0" presId="urn:microsoft.com/office/officeart/2005/8/layout/hierarchy2"/>
    <dgm:cxn modelId="{57EEB441-66BE-2346-BA73-2FA3C3DDDF76}" type="presParOf" srcId="{45B4281F-B3B5-644E-8B17-98B83E21E951}" destId="{371A7CD5-489C-C74D-8A7D-BED944B6FE8E}" srcOrd="1" destOrd="0" presId="urn:microsoft.com/office/officeart/2005/8/layout/hierarchy2"/>
    <dgm:cxn modelId="{F7A71C38-E6F7-1D41-AFEC-48950D2C22F3}" type="presParOf" srcId="{371A7CD5-489C-C74D-8A7D-BED944B6FE8E}" destId="{699C7966-F624-0441-81E0-495CE834A466}" srcOrd="0" destOrd="0" presId="urn:microsoft.com/office/officeart/2005/8/layout/hierarchy2"/>
    <dgm:cxn modelId="{1F10C2DF-EBE0-804A-BFBF-C761260035C3}" type="presParOf" srcId="{699C7966-F624-0441-81E0-495CE834A466}" destId="{581E54CA-C921-104B-AF44-C8F2515611E7}" srcOrd="0" destOrd="0" presId="urn:microsoft.com/office/officeart/2005/8/layout/hierarchy2"/>
    <dgm:cxn modelId="{161BC9AF-EFFA-DB4F-B192-8358CCE7BD11}" type="presParOf" srcId="{371A7CD5-489C-C74D-8A7D-BED944B6FE8E}" destId="{46F62C25-EA52-3E4D-9E21-257C8507AE89}" srcOrd="1" destOrd="0" presId="urn:microsoft.com/office/officeart/2005/8/layout/hierarchy2"/>
    <dgm:cxn modelId="{116A8135-7E03-4D4E-AAE1-006E7D2A3418}" type="presParOf" srcId="{46F62C25-EA52-3E4D-9E21-257C8507AE89}" destId="{4835AC97-DCF9-D64B-B7FA-7426408750AE}" srcOrd="0" destOrd="0" presId="urn:microsoft.com/office/officeart/2005/8/layout/hierarchy2"/>
    <dgm:cxn modelId="{651771B2-F77C-9C47-83B6-15B8396DC1E3}" type="presParOf" srcId="{46F62C25-EA52-3E4D-9E21-257C8507AE89}" destId="{5BF6B586-276C-0947-9FDE-A1F68F991FA1}" srcOrd="1" destOrd="0" presId="urn:microsoft.com/office/officeart/2005/8/layout/hierarchy2"/>
    <dgm:cxn modelId="{E2742324-379B-344C-A156-50730BEDA555}" type="presParOf" srcId="{371A7CD5-489C-C74D-8A7D-BED944B6FE8E}" destId="{7C6F6467-3847-7E48-AF60-67328AECF938}" srcOrd="2" destOrd="0" presId="urn:microsoft.com/office/officeart/2005/8/layout/hierarchy2"/>
    <dgm:cxn modelId="{78003E95-192C-9345-A65D-8584E4DE381B}" type="presParOf" srcId="{7C6F6467-3847-7E48-AF60-67328AECF938}" destId="{80E3F3E9-D7D7-E14A-8FDC-A0E65B58F7AF}" srcOrd="0" destOrd="0" presId="urn:microsoft.com/office/officeart/2005/8/layout/hierarchy2"/>
    <dgm:cxn modelId="{158BC996-1C38-5546-A1F3-DCD88FEDB13B}" type="presParOf" srcId="{371A7CD5-489C-C74D-8A7D-BED944B6FE8E}" destId="{BB3FAC85-72C2-154E-9AF1-240F26F56765}" srcOrd="3" destOrd="0" presId="urn:microsoft.com/office/officeart/2005/8/layout/hierarchy2"/>
    <dgm:cxn modelId="{3D0D73D6-BB85-A94B-B7CD-9C5066E090E6}" type="presParOf" srcId="{BB3FAC85-72C2-154E-9AF1-240F26F56765}" destId="{71CE4236-4B83-0B4F-9AD4-2D095BDFCF0B}" srcOrd="0" destOrd="0" presId="urn:microsoft.com/office/officeart/2005/8/layout/hierarchy2"/>
    <dgm:cxn modelId="{C9EF66BA-0BEA-5949-B3D6-9459FF6FB4C9}"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041058C0-8FED-EE4B-9564-DDFEE65759BC}">
      <dgm:prSet phldrT="[Texte]"/>
      <dgm:spPr/>
      <dgm:t>
        <a:bodyPr/>
        <a:lstStyle/>
        <a:p>
          <a:r>
            <a:rPr lang="fr-FR" dirty="0"/>
            <a:t>Enfant</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endParaRPr lang="fr-FR" dirty="0"/>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B89850DD-C5BC-E746-A15B-353CE8EA8C47}">
      <dgm:prSet phldrT="[Texte]"/>
      <dgm:spPr/>
      <dgm:t>
        <a:bodyPr/>
        <a:lstStyle/>
        <a:p>
          <a:r>
            <a:rPr lang="fr-FR" dirty="0" err="1"/>
            <a:t>Arrière-petit-enfant</a:t>
          </a:r>
          <a:endParaRPr lang="fr-FR" dirty="0"/>
        </a:p>
      </dgm:t>
    </dgm:pt>
    <dgm:pt modelId="{147D61E2-5F33-564A-8AF2-8672B6F5D6F0}" type="parTrans" cxnId="{FC7757D1-1BE2-E64A-AD8C-ECCEB876F890}">
      <dgm:prSet/>
      <dgm:spPr/>
      <dgm:t>
        <a:bodyPr/>
        <a:lstStyle/>
        <a:p>
          <a:endParaRPr lang="fr-FR"/>
        </a:p>
      </dgm:t>
    </dgm:pt>
    <dgm:pt modelId="{596BA260-C379-154C-AD2A-0D34B633863E}" type="sibTrans" cxnId="{FC7757D1-1BE2-E64A-AD8C-ECCEB876F890}">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14708C6F-8C92-F74D-AF7C-8DD759ECA6BF}" type="pres">
      <dgm:prSet presAssocID="{D062DC4B-A9E7-0544-9ED5-448CA0D0DE92}" presName="Name10" presStyleLbl="parChTrans1D2" presStyleIdx="0" presStyleCnt="1"/>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0" presStyleCnt="1"/>
      <dgm:spPr/>
    </dgm:pt>
    <dgm:pt modelId="{0542CC34-D06F-B848-B6B2-027187073309}" type="pres">
      <dgm:prSet presAssocID="{041058C0-8FED-EE4B-9564-DDFEE65759BC}" presName="text2" presStyleLbl="fgAcc2" presStyleIdx="0" presStyleCnt="1">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0" presStyleCnt="1"/>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0" presStyleCnt="1"/>
      <dgm:spPr/>
    </dgm:pt>
    <dgm:pt modelId="{127FA28E-C16B-BC49-9DD2-F9619D0BB429}" type="pres">
      <dgm:prSet presAssocID="{B477D0B6-E174-AD44-A3A1-01CCDC1B3E42}" presName="text3" presStyleLbl="fgAcc3" presStyleIdx="0" presStyleCnt="1" custScaleX="162777">
        <dgm:presLayoutVars>
          <dgm:chPref val="3"/>
        </dgm:presLayoutVars>
      </dgm:prSet>
      <dgm:spPr/>
    </dgm:pt>
    <dgm:pt modelId="{E0A5B4D5-D3E4-FC4B-83E7-72D2E3B0495E}" type="pres">
      <dgm:prSet presAssocID="{B477D0B6-E174-AD44-A3A1-01CCDC1B3E42}" presName="hierChild4" presStyleCnt="0"/>
      <dgm:spPr/>
    </dgm:pt>
    <dgm:pt modelId="{04FAD61B-AB8C-1144-BBA1-DD8E34703F30}" type="pres">
      <dgm:prSet presAssocID="{147D61E2-5F33-564A-8AF2-8672B6F5D6F0}" presName="Name23" presStyleLbl="parChTrans1D4" presStyleIdx="0" presStyleCnt="1"/>
      <dgm:spPr/>
    </dgm:pt>
    <dgm:pt modelId="{81CE413E-7744-BA42-82AB-7F5C7770B915}" type="pres">
      <dgm:prSet presAssocID="{B89850DD-C5BC-E746-A15B-353CE8EA8C47}" presName="hierRoot4" presStyleCnt="0"/>
      <dgm:spPr/>
    </dgm:pt>
    <dgm:pt modelId="{8A9033C4-869E-BF48-9A53-D65A07C76F69}" type="pres">
      <dgm:prSet presAssocID="{B89850DD-C5BC-E746-A15B-353CE8EA8C47}" presName="composite4" presStyleCnt="0"/>
      <dgm:spPr/>
    </dgm:pt>
    <dgm:pt modelId="{FA4EEF50-DD34-FE44-99D6-9BE1CB42CC19}" type="pres">
      <dgm:prSet presAssocID="{B89850DD-C5BC-E746-A15B-353CE8EA8C47}" presName="background4" presStyleLbl="node4" presStyleIdx="0" presStyleCnt="1"/>
      <dgm:spPr/>
    </dgm:pt>
    <dgm:pt modelId="{70DEB535-A853-F841-A518-11CE3F37BB54}" type="pres">
      <dgm:prSet presAssocID="{B89850DD-C5BC-E746-A15B-353CE8EA8C47}" presName="text4" presStyleLbl="fgAcc4" presStyleIdx="0" presStyleCnt="1">
        <dgm:presLayoutVars>
          <dgm:chPref val="3"/>
        </dgm:presLayoutVars>
      </dgm:prSet>
      <dgm:spPr/>
    </dgm:pt>
    <dgm:pt modelId="{C1C6A7A5-F6A7-CC40-9A9D-925E66FFE23E}" type="pres">
      <dgm:prSet presAssocID="{B89850DD-C5BC-E746-A15B-353CE8EA8C47}" presName="hierChild5" presStyleCnt="0"/>
      <dgm:spPr/>
    </dgm:pt>
  </dgm:ptLst>
  <dgm:cxnLst>
    <dgm:cxn modelId="{7DBD1309-6558-6247-AE21-95F9C4BD2168}" type="presOf" srcId="{C89A1A48-3F13-0B44-81F0-E9172D3FBF6A}" destId="{C48E7CE4-09C6-3C48-9858-8438D56E7A9F}" srcOrd="0" destOrd="0" presId="urn:microsoft.com/office/officeart/2005/8/layout/hierarchy1"/>
    <dgm:cxn modelId="{81864568-CBA1-ED44-A57B-784D8C6AA301}" type="presOf" srcId="{041058C0-8FED-EE4B-9564-DDFEE65759BC}" destId="{0542CC34-D06F-B848-B6B2-027187073309}" srcOrd="0" destOrd="0" presId="urn:microsoft.com/office/officeart/2005/8/layout/hierarchy1"/>
    <dgm:cxn modelId="{A070E968-AB98-E848-AC5D-0C34A868A0BA}" type="presOf" srcId="{D062DC4B-A9E7-0544-9ED5-448CA0D0DE92}" destId="{14708C6F-8C92-F74D-AF7C-8DD759ECA6BF}" srcOrd="0" destOrd="0" presId="urn:microsoft.com/office/officeart/2005/8/layout/hierarchy1"/>
    <dgm:cxn modelId="{BD232486-7F47-E649-8AA7-7AB74992C954}" type="presOf" srcId="{B477D0B6-E174-AD44-A3A1-01CCDC1B3E42}" destId="{127FA28E-C16B-BC49-9DD2-F9619D0BB429}" srcOrd="0" destOrd="0" presId="urn:microsoft.com/office/officeart/2005/8/layout/hierarchy1"/>
    <dgm:cxn modelId="{70E85A8A-9614-6C40-B89D-7E3BB49BCBB1}" type="presOf" srcId="{147D61E2-5F33-564A-8AF2-8672B6F5D6F0}" destId="{04FAD61B-AB8C-1144-BBA1-DD8E34703F30}" srcOrd="0" destOrd="0" presId="urn:microsoft.com/office/officeart/2005/8/layout/hierarchy1"/>
    <dgm:cxn modelId="{BD172E8B-3316-3643-B0F3-D984E67982AC}" type="presOf" srcId="{E6DF3DDF-271B-EE49-ADF1-A44FB09E2D41}" destId="{C899A6EC-5A4B-1A48-8396-7D60C7AF00FC}" srcOrd="0" destOrd="0" presId="urn:microsoft.com/office/officeart/2005/8/layout/hierarchy1"/>
    <dgm:cxn modelId="{C9BAE191-B52E-7B47-BDE5-0C49D17DAA7D}" srcId="{C89A1A48-3F13-0B44-81F0-E9172D3FBF6A}" destId="{041058C0-8FED-EE4B-9564-DDFEE65759BC}" srcOrd="0" destOrd="0" parTransId="{D062DC4B-A9E7-0544-9ED5-448CA0D0DE92}" sibTransId="{963087C1-3C42-F84D-ACE6-E4C1405DBF0A}"/>
    <dgm:cxn modelId="{273E849C-A2D3-A640-951B-AE93E174A520}" type="presOf" srcId="{10C2AE55-58E8-0E41-BDBD-481642A8E1B4}" destId="{F3E58C59-37B0-BC43-B1ED-00E83D571D8B}" srcOrd="0" destOrd="0" presId="urn:microsoft.com/office/officeart/2005/8/layout/hierarchy1"/>
    <dgm:cxn modelId="{2BD9E5AB-320F-F24C-B400-AF3C05EB50C0}" type="presOf" srcId="{B89850DD-C5BC-E746-A15B-353CE8EA8C47}" destId="{70DEB535-A853-F841-A518-11CE3F37BB54}"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FC7757D1-1BE2-E64A-AD8C-ECCEB876F890}" srcId="{B477D0B6-E174-AD44-A3A1-01CCDC1B3E42}" destId="{B89850DD-C5BC-E746-A15B-353CE8EA8C47}" srcOrd="0" destOrd="0" parTransId="{147D61E2-5F33-564A-8AF2-8672B6F5D6F0}" sibTransId="{596BA260-C379-154C-AD2A-0D34B633863E}"/>
    <dgm:cxn modelId="{B5AA1DEF-0E6F-BF47-9FD8-CCBC76E2DD6B}" srcId="{E6DF3DDF-271B-EE49-ADF1-A44FB09E2D41}" destId="{C89A1A48-3F13-0B44-81F0-E9172D3FBF6A}" srcOrd="0" destOrd="0" parTransId="{B44BD3E8-476B-5347-B4CB-A5A37EB93809}" sibTransId="{70951745-FDB0-6145-BD7A-13667D4CD067}"/>
    <dgm:cxn modelId="{6055497C-49AB-BF45-A7A3-0B19D9EBE3CE}" type="presParOf" srcId="{C899A6EC-5A4B-1A48-8396-7D60C7AF00FC}" destId="{B0BFA38A-D9F8-6A43-A368-C3DCE2C837A7}" srcOrd="0" destOrd="0" presId="urn:microsoft.com/office/officeart/2005/8/layout/hierarchy1"/>
    <dgm:cxn modelId="{84CBA017-5097-E541-9FF0-F175E734FD21}" type="presParOf" srcId="{B0BFA38A-D9F8-6A43-A368-C3DCE2C837A7}" destId="{E9E2A402-D552-A04A-80C5-49F7671C46CE}" srcOrd="0" destOrd="0" presId="urn:microsoft.com/office/officeart/2005/8/layout/hierarchy1"/>
    <dgm:cxn modelId="{0F995596-0EC2-E242-9332-C458F9CA8879}" type="presParOf" srcId="{E9E2A402-D552-A04A-80C5-49F7671C46CE}" destId="{5E37C9CA-DEB7-3748-B70E-37003CFD71C5}" srcOrd="0" destOrd="0" presId="urn:microsoft.com/office/officeart/2005/8/layout/hierarchy1"/>
    <dgm:cxn modelId="{98EB273E-7D23-FB4D-B119-F0DECB0FEA7B}" type="presParOf" srcId="{E9E2A402-D552-A04A-80C5-49F7671C46CE}" destId="{C48E7CE4-09C6-3C48-9858-8438D56E7A9F}" srcOrd="1" destOrd="0" presId="urn:microsoft.com/office/officeart/2005/8/layout/hierarchy1"/>
    <dgm:cxn modelId="{294EA090-CF3F-F34A-8021-8EDAF6C31F96}" type="presParOf" srcId="{B0BFA38A-D9F8-6A43-A368-C3DCE2C837A7}" destId="{A4982FF2-1323-2F42-A5D9-9EFC3FDE810F}" srcOrd="1" destOrd="0" presId="urn:microsoft.com/office/officeart/2005/8/layout/hierarchy1"/>
    <dgm:cxn modelId="{4FB04D06-293D-A94B-A214-4A2BFC1B8F75}" type="presParOf" srcId="{A4982FF2-1323-2F42-A5D9-9EFC3FDE810F}" destId="{14708C6F-8C92-F74D-AF7C-8DD759ECA6BF}" srcOrd="0" destOrd="0" presId="urn:microsoft.com/office/officeart/2005/8/layout/hierarchy1"/>
    <dgm:cxn modelId="{6DFBBB95-3A71-8940-A7F9-C03E9044353B}" type="presParOf" srcId="{A4982FF2-1323-2F42-A5D9-9EFC3FDE810F}" destId="{5F33EAD2-BFD0-E048-A5F1-2CE8EC70E4C6}" srcOrd="1" destOrd="0" presId="urn:microsoft.com/office/officeart/2005/8/layout/hierarchy1"/>
    <dgm:cxn modelId="{4A1FF1FC-9CAB-FF44-9554-D86A3504273D}" type="presParOf" srcId="{5F33EAD2-BFD0-E048-A5F1-2CE8EC70E4C6}" destId="{2A3AA443-DD94-9546-A7FF-67B3E5A7BC87}" srcOrd="0" destOrd="0" presId="urn:microsoft.com/office/officeart/2005/8/layout/hierarchy1"/>
    <dgm:cxn modelId="{64A0D276-8392-194B-B278-3544DD6D637C}" type="presParOf" srcId="{2A3AA443-DD94-9546-A7FF-67B3E5A7BC87}" destId="{FBE045AF-06D8-1C45-BBEB-CC401DBE39F4}" srcOrd="0" destOrd="0" presId="urn:microsoft.com/office/officeart/2005/8/layout/hierarchy1"/>
    <dgm:cxn modelId="{E04BFB51-2AB9-4F4A-B50B-3164271859DA}" type="presParOf" srcId="{2A3AA443-DD94-9546-A7FF-67B3E5A7BC87}" destId="{0542CC34-D06F-B848-B6B2-027187073309}" srcOrd="1" destOrd="0" presId="urn:microsoft.com/office/officeart/2005/8/layout/hierarchy1"/>
    <dgm:cxn modelId="{259B4405-F55A-494E-8288-869FDEF707F6}" type="presParOf" srcId="{5F33EAD2-BFD0-E048-A5F1-2CE8EC70E4C6}" destId="{1FE7C1AE-7452-F44F-86B0-C7CBA23DEF4E}" srcOrd="1" destOrd="0" presId="urn:microsoft.com/office/officeart/2005/8/layout/hierarchy1"/>
    <dgm:cxn modelId="{CD9C5216-4772-2B45-AB8C-08A2677D81F9}" type="presParOf" srcId="{1FE7C1AE-7452-F44F-86B0-C7CBA23DEF4E}" destId="{F3E58C59-37B0-BC43-B1ED-00E83D571D8B}" srcOrd="0" destOrd="0" presId="urn:microsoft.com/office/officeart/2005/8/layout/hierarchy1"/>
    <dgm:cxn modelId="{97049939-D134-074F-B34B-EDF0DA8C9162}" type="presParOf" srcId="{1FE7C1AE-7452-F44F-86B0-C7CBA23DEF4E}" destId="{C39226EE-BC78-3E40-8211-0D237974926F}" srcOrd="1" destOrd="0" presId="urn:microsoft.com/office/officeart/2005/8/layout/hierarchy1"/>
    <dgm:cxn modelId="{055F8F96-E3DB-1748-81EA-D64A1E7ECE30}" type="presParOf" srcId="{C39226EE-BC78-3E40-8211-0D237974926F}" destId="{5DCA7DD9-676F-2F49-A0E9-BF11009462D4}" srcOrd="0" destOrd="0" presId="urn:microsoft.com/office/officeart/2005/8/layout/hierarchy1"/>
    <dgm:cxn modelId="{0EF48EAE-F8E3-4B40-A1FF-BAF85C5093E1}" type="presParOf" srcId="{5DCA7DD9-676F-2F49-A0E9-BF11009462D4}" destId="{806A6CDD-5411-754A-9190-BB874C4B72FC}" srcOrd="0" destOrd="0" presId="urn:microsoft.com/office/officeart/2005/8/layout/hierarchy1"/>
    <dgm:cxn modelId="{A1018D55-59E9-1C49-84E8-003A6500D36E}" type="presParOf" srcId="{5DCA7DD9-676F-2F49-A0E9-BF11009462D4}" destId="{127FA28E-C16B-BC49-9DD2-F9619D0BB429}" srcOrd="1" destOrd="0" presId="urn:microsoft.com/office/officeart/2005/8/layout/hierarchy1"/>
    <dgm:cxn modelId="{ABD31C63-7992-9B4C-BF07-6A403E97FE17}" type="presParOf" srcId="{C39226EE-BC78-3E40-8211-0D237974926F}" destId="{E0A5B4D5-D3E4-FC4B-83E7-72D2E3B0495E}" srcOrd="1" destOrd="0" presId="urn:microsoft.com/office/officeart/2005/8/layout/hierarchy1"/>
    <dgm:cxn modelId="{3A06555B-4C56-AE4D-B40F-46D602960CBF}" type="presParOf" srcId="{E0A5B4D5-D3E4-FC4B-83E7-72D2E3B0495E}" destId="{04FAD61B-AB8C-1144-BBA1-DD8E34703F30}" srcOrd="0" destOrd="0" presId="urn:microsoft.com/office/officeart/2005/8/layout/hierarchy1"/>
    <dgm:cxn modelId="{DEF1BA85-9519-8541-815B-ECB0FC7160BB}" type="presParOf" srcId="{E0A5B4D5-D3E4-FC4B-83E7-72D2E3B0495E}" destId="{81CE413E-7744-BA42-82AB-7F5C7770B915}" srcOrd="1" destOrd="0" presId="urn:microsoft.com/office/officeart/2005/8/layout/hierarchy1"/>
    <dgm:cxn modelId="{1575C8EE-DAD8-4D46-B3C7-EE7D97A0A8B5}" type="presParOf" srcId="{81CE413E-7744-BA42-82AB-7F5C7770B915}" destId="{8A9033C4-869E-BF48-9A53-D65A07C76F69}" srcOrd="0" destOrd="0" presId="urn:microsoft.com/office/officeart/2005/8/layout/hierarchy1"/>
    <dgm:cxn modelId="{9CAB709A-7E01-6C42-A23D-E723C9690006}" type="presParOf" srcId="{8A9033C4-869E-BF48-9A53-D65A07C76F69}" destId="{FA4EEF50-DD34-FE44-99D6-9BE1CB42CC19}" srcOrd="0" destOrd="0" presId="urn:microsoft.com/office/officeart/2005/8/layout/hierarchy1"/>
    <dgm:cxn modelId="{C90E9E5C-727B-CD40-8855-F90D2C85FC78}" type="presParOf" srcId="{8A9033C4-869E-BF48-9A53-D65A07C76F69}" destId="{70DEB535-A853-F841-A518-11CE3F37BB54}" srcOrd="1" destOrd="0" presId="urn:microsoft.com/office/officeart/2005/8/layout/hierarchy1"/>
    <dgm:cxn modelId="{B88EBDFB-5B2B-174D-9898-5A06C8C4315C}" type="presParOf" srcId="{81CE413E-7744-BA42-82AB-7F5C7770B915}" destId="{C1C6A7A5-F6A7-CC40-9A9D-925E66FFE2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B10D6CB-EB98-B840-AC6E-FC36853FFDCB}">
      <dgm:prSet phldrT="[Texte]"/>
      <dgm:spPr/>
      <dgm:t>
        <a:bodyPr/>
        <a:lstStyle/>
        <a:p>
          <a:r>
            <a:rPr lang="fr-FR" dirty="0"/>
            <a:t>Grand-mère</a:t>
          </a:r>
        </a:p>
      </dgm:t>
    </dgm:pt>
    <dgm:pt modelId="{7BE10038-0885-1649-A7EA-B298665BD2FC}" type="parTrans" cxnId="{4D8AD2E5-A373-B143-BA85-AA442C558117}">
      <dgm:prSet/>
      <dgm:spPr/>
      <dgm:t>
        <a:bodyPr/>
        <a:lstStyle/>
        <a:p>
          <a:endParaRPr lang="fr-FR"/>
        </a:p>
      </dgm:t>
    </dgm:pt>
    <dgm:pt modelId="{A21DE92B-68CB-DF41-B881-6A786A7EDF51}" type="sibTrans" cxnId="{4D8AD2E5-A373-B143-BA85-AA442C558117}">
      <dgm:prSet/>
      <dgm:spPr/>
      <dgm:t>
        <a:bodyPr/>
        <a:lstStyle/>
        <a:p>
          <a:endParaRPr lang="fr-FR"/>
        </a:p>
      </dgm:t>
    </dgm:pt>
    <dgm:pt modelId="{D3830221-F93F-A042-B4FA-4131C22234CA}">
      <dgm:prSet phldrT="[Texte]"/>
      <dgm:spPr/>
      <dgm:t>
        <a:bodyPr/>
        <a:lstStyle/>
        <a:p>
          <a:r>
            <a:rPr lang="fr-FR" dirty="0"/>
            <a:t>Défunt*</a:t>
          </a:r>
        </a:p>
      </dgm:t>
    </dgm:pt>
    <dgm:pt modelId="{164BBA3C-C0A3-D149-89EB-E13424776333}" type="parTrans" cxnId="{34CE7F95-6456-304D-9B61-F7A98D3939AA}">
      <dgm:prSet/>
      <dgm:spPr/>
      <dgm:t>
        <a:bodyPr/>
        <a:lstStyle/>
        <a:p>
          <a:endParaRPr lang="fr-FR"/>
        </a:p>
      </dgm:t>
    </dgm:pt>
    <dgm:pt modelId="{EAB6ECE6-A067-AE4E-ACB2-545E117928D3}" type="sibTrans" cxnId="{34CE7F95-6456-304D-9B61-F7A98D3939AA}">
      <dgm:prSet/>
      <dgm:spPr/>
      <dgm:t>
        <a:bodyPr/>
        <a:lstStyle/>
        <a:p>
          <a:endParaRPr lang="fr-FR"/>
        </a:p>
      </dgm:t>
    </dgm:pt>
    <dgm:pt modelId="{1B37BC3D-674D-AF40-9FE2-307FC1CB1C54}">
      <dgm:prSet phldrT="[Texte]"/>
      <dgm:spPr/>
      <dgm:t>
        <a:bodyPr/>
        <a:lstStyle/>
        <a:p>
          <a:r>
            <a:rPr lang="fr-FR" dirty="0"/>
            <a:t>Mère</a:t>
          </a:r>
        </a:p>
      </dgm:t>
    </dgm:pt>
    <dgm:pt modelId="{BA5BE69C-6484-1C48-BD01-87E5AF79C494}" type="parTrans" cxnId="{9D4275B6-061C-B443-A64E-C0B5E0B6E2F9}">
      <dgm:prSet/>
      <dgm:spPr/>
      <dgm:t>
        <a:bodyPr/>
        <a:lstStyle/>
        <a:p>
          <a:endParaRPr lang="fr-FR"/>
        </a:p>
      </dgm:t>
    </dgm:pt>
    <dgm:pt modelId="{C81EB8FA-B111-9242-8C9F-D16FB94AD498}" type="sibTrans" cxnId="{9D4275B6-061C-B443-A64E-C0B5E0B6E2F9}">
      <dgm:prSet/>
      <dgm:spPr/>
      <dgm:t>
        <a:bodyPr/>
        <a:lstStyle/>
        <a:p>
          <a:endParaRPr lang="fr-FR"/>
        </a:p>
      </dgm:t>
    </dgm:pt>
    <dgm:pt modelId="{B756F9D3-AF69-EA4D-8EB9-B38803D2B14A}">
      <dgm:prSet phldrT="[Texte]"/>
      <dgm:spPr/>
      <dgm:t>
        <a:bodyPr/>
        <a:lstStyle/>
        <a:p>
          <a:r>
            <a:rPr lang="fr-FR" dirty="0"/>
            <a:t>Tante</a:t>
          </a:r>
        </a:p>
      </dgm:t>
    </dgm:pt>
    <dgm:pt modelId="{A066104B-A0D9-8848-A5BF-98D200AE1479}" type="parTrans" cxnId="{9F25DD04-2872-AD43-AFA6-A6A9A7B10DD5}">
      <dgm:prSet/>
      <dgm:spPr/>
      <dgm:t>
        <a:bodyPr/>
        <a:lstStyle/>
        <a:p>
          <a:endParaRPr lang="fr-FR"/>
        </a:p>
      </dgm:t>
    </dgm:pt>
    <dgm:pt modelId="{27F282EE-88EB-884A-847F-293FA34A86E0}" type="sibTrans" cxnId="{9F25DD04-2872-AD43-AFA6-A6A9A7B10DD5}">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00200AA8-EDC4-D64C-8B7E-6CB823A9BC0D}" type="pres">
      <dgm:prSet presAssocID="{CB10D6CB-EB98-B840-AC6E-FC36853FFDCB}" presName="hierRoot1" presStyleCnt="0"/>
      <dgm:spPr/>
    </dgm:pt>
    <dgm:pt modelId="{D23127FE-9B40-9D42-84D3-CBC49F76E0F4}" type="pres">
      <dgm:prSet presAssocID="{CB10D6CB-EB98-B840-AC6E-FC36853FFDCB}" presName="composite" presStyleCnt="0"/>
      <dgm:spPr/>
    </dgm:pt>
    <dgm:pt modelId="{82947723-6D23-8C42-B0FB-EF6D174AAC35}" type="pres">
      <dgm:prSet presAssocID="{CB10D6CB-EB98-B840-AC6E-FC36853FFDCB}" presName="background" presStyleLbl="node0" presStyleIdx="0" presStyleCnt="1"/>
      <dgm:spPr/>
    </dgm:pt>
    <dgm:pt modelId="{79B46578-2C3E-E14A-9064-6887E62F6C54}" type="pres">
      <dgm:prSet presAssocID="{CB10D6CB-EB98-B840-AC6E-FC36853FFDCB}" presName="text" presStyleLbl="fgAcc0" presStyleIdx="0" presStyleCnt="1">
        <dgm:presLayoutVars>
          <dgm:chPref val="3"/>
        </dgm:presLayoutVars>
      </dgm:prSet>
      <dgm:spPr/>
    </dgm:pt>
    <dgm:pt modelId="{3FB24237-B4BC-8845-BA1E-506A1372F55B}" type="pres">
      <dgm:prSet presAssocID="{CB10D6CB-EB98-B840-AC6E-FC36853FFDCB}" presName="hierChild2" presStyleCnt="0"/>
      <dgm:spPr/>
    </dgm:pt>
    <dgm:pt modelId="{828673B8-64D2-6648-B6A8-C2A95F25CDD0}" type="pres">
      <dgm:prSet presAssocID="{A066104B-A0D9-8848-A5BF-98D200AE1479}" presName="Name10" presStyleLbl="parChTrans1D2" presStyleIdx="0" presStyleCnt="2"/>
      <dgm:spPr/>
    </dgm:pt>
    <dgm:pt modelId="{00B7D46D-6A70-C74E-AAC4-C2C69E859CD9}" type="pres">
      <dgm:prSet presAssocID="{B756F9D3-AF69-EA4D-8EB9-B38803D2B14A}" presName="hierRoot2" presStyleCnt="0"/>
      <dgm:spPr/>
    </dgm:pt>
    <dgm:pt modelId="{E6745B2E-CC65-6F40-ADD6-F75FB81CD918}" type="pres">
      <dgm:prSet presAssocID="{B756F9D3-AF69-EA4D-8EB9-B38803D2B14A}" presName="composite2" presStyleCnt="0"/>
      <dgm:spPr/>
    </dgm:pt>
    <dgm:pt modelId="{1B4720B5-A24F-0C41-971A-89ECD63A84C9}" type="pres">
      <dgm:prSet presAssocID="{B756F9D3-AF69-EA4D-8EB9-B38803D2B14A}" presName="background2" presStyleLbl="node2" presStyleIdx="0" presStyleCnt="2"/>
      <dgm:spPr/>
    </dgm:pt>
    <dgm:pt modelId="{2C61E6CD-D5F9-2646-BCF6-6E8F7EAD67A6}" type="pres">
      <dgm:prSet presAssocID="{B756F9D3-AF69-EA4D-8EB9-B38803D2B14A}" presName="text2" presStyleLbl="fgAcc2" presStyleIdx="0" presStyleCnt="2">
        <dgm:presLayoutVars>
          <dgm:chPref val="3"/>
        </dgm:presLayoutVars>
      </dgm:prSet>
      <dgm:spPr/>
    </dgm:pt>
    <dgm:pt modelId="{AE070339-F9B4-B240-8DDF-FB4E76AADC12}" type="pres">
      <dgm:prSet presAssocID="{B756F9D3-AF69-EA4D-8EB9-B38803D2B14A}" presName="hierChild3" presStyleCnt="0"/>
      <dgm:spPr/>
    </dgm:pt>
    <dgm:pt modelId="{CB46C6BB-026E-B446-ABB7-0B46B9C8EFB4}" type="pres">
      <dgm:prSet presAssocID="{BA5BE69C-6484-1C48-BD01-87E5AF79C494}" presName="Name10" presStyleLbl="parChTrans1D2" presStyleIdx="1" presStyleCnt="2"/>
      <dgm:spPr/>
    </dgm:pt>
    <dgm:pt modelId="{337A74CE-48BC-5643-90C7-E8C2A3E585FA}" type="pres">
      <dgm:prSet presAssocID="{1B37BC3D-674D-AF40-9FE2-307FC1CB1C54}" presName="hierRoot2" presStyleCnt="0"/>
      <dgm:spPr/>
    </dgm:pt>
    <dgm:pt modelId="{F61FAE7F-43EC-344B-9534-BBCDF1B5436F}" type="pres">
      <dgm:prSet presAssocID="{1B37BC3D-674D-AF40-9FE2-307FC1CB1C54}" presName="composite2" presStyleCnt="0"/>
      <dgm:spPr/>
    </dgm:pt>
    <dgm:pt modelId="{DC0F4ABB-6A99-6E40-8C92-FA3C82A5CD6A}" type="pres">
      <dgm:prSet presAssocID="{1B37BC3D-674D-AF40-9FE2-307FC1CB1C54}" presName="background2" presStyleLbl="node2" presStyleIdx="1" presStyleCnt="2"/>
      <dgm:spPr/>
    </dgm:pt>
    <dgm:pt modelId="{B91DD660-9DC9-264F-B252-63DD6E1FB238}" type="pres">
      <dgm:prSet presAssocID="{1B37BC3D-674D-AF40-9FE2-307FC1CB1C54}" presName="text2" presStyleLbl="fgAcc2" presStyleIdx="1" presStyleCnt="2">
        <dgm:presLayoutVars>
          <dgm:chPref val="3"/>
        </dgm:presLayoutVars>
      </dgm:prSet>
      <dgm:spPr/>
    </dgm:pt>
    <dgm:pt modelId="{7F985F93-E826-1D46-B0AD-ECE31701711D}" type="pres">
      <dgm:prSet presAssocID="{1B37BC3D-674D-AF40-9FE2-307FC1CB1C54}" presName="hierChild3" presStyleCnt="0"/>
      <dgm:spPr/>
    </dgm:pt>
    <dgm:pt modelId="{B36785EA-42EA-8742-B26E-FCDA112B6B9A}" type="pres">
      <dgm:prSet presAssocID="{164BBA3C-C0A3-D149-89EB-E13424776333}" presName="Name17" presStyleLbl="parChTrans1D3" presStyleIdx="0" presStyleCnt="1"/>
      <dgm:spPr/>
    </dgm:pt>
    <dgm:pt modelId="{39BCF508-22BD-9F4F-A632-DAD24FBE6E1B}" type="pres">
      <dgm:prSet presAssocID="{D3830221-F93F-A042-B4FA-4131C22234CA}" presName="hierRoot3" presStyleCnt="0"/>
      <dgm:spPr/>
    </dgm:pt>
    <dgm:pt modelId="{8D4BE6B1-4910-7941-8CF1-8353BB00A83B}" type="pres">
      <dgm:prSet presAssocID="{D3830221-F93F-A042-B4FA-4131C22234CA}" presName="composite3" presStyleCnt="0"/>
      <dgm:spPr/>
    </dgm:pt>
    <dgm:pt modelId="{48EA1C71-8603-9546-91F0-D15BD8D40C3C}" type="pres">
      <dgm:prSet presAssocID="{D3830221-F93F-A042-B4FA-4131C22234CA}" presName="background3" presStyleLbl="node3" presStyleIdx="0" presStyleCnt="1"/>
      <dgm:spPr/>
    </dgm:pt>
    <dgm:pt modelId="{632D81CE-2123-454B-921E-96ABEB6902E0}" type="pres">
      <dgm:prSet presAssocID="{D3830221-F93F-A042-B4FA-4131C22234CA}" presName="text3" presStyleLbl="fgAcc3" presStyleIdx="0" presStyleCnt="1">
        <dgm:presLayoutVars>
          <dgm:chPref val="3"/>
        </dgm:presLayoutVars>
      </dgm:prSet>
      <dgm:spPr/>
    </dgm:pt>
    <dgm:pt modelId="{B00396EF-2568-B440-B641-8B0C90996FDD}" type="pres">
      <dgm:prSet presAssocID="{D3830221-F93F-A042-B4FA-4131C22234CA}" presName="hierChild4" presStyleCnt="0"/>
      <dgm:spPr/>
    </dgm:pt>
  </dgm:ptLst>
  <dgm:cxnLst>
    <dgm:cxn modelId="{9F25DD04-2872-AD43-AFA6-A6A9A7B10DD5}" srcId="{CB10D6CB-EB98-B840-AC6E-FC36853FFDCB}" destId="{B756F9D3-AF69-EA4D-8EB9-B38803D2B14A}" srcOrd="0" destOrd="0" parTransId="{A066104B-A0D9-8848-A5BF-98D200AE1479}" sibTransId="{27F282EE-88EB-884A-847F-293FA34A86E0}"/>
    <dgm:cxn modelId="{C95EA232-876D-7743-A304-94313ECA961A}" type="presOf" srcId="{D3830221-F93F-A042-B4FA-4131C22234CA}" destId="{632D81CE-2123-454B-921E-96ABEB6902E0}" srcOrd="0" destOrd="0" presId="urn:microsoft.com/office/officeart/2005/8/layout/hierarchy1"/>
    <dgm:cxn modelId="{21E6F547-430A-214E-A9FE-504F6D4CC32D}" type="presOf" srcId="{CB10D6CB-EB98-B840-AC6E-FC36853FFDCB}" destId="{79B46578-2C3E-E14A-9064-6887E62F6C54}" srcOrd="0" destOrd="0" presId="urn:microsoft.com/office/officeart/2005/8/layout/hierarchy1"/>
    <dgm:cxn modelId="{89227E8B-9429-DB49-8E74-A6B7156350E1}" type="presOf" srcId="{164BBA3C-C0A3-D149-89EB-E13424776333}" destId="{B36785EA-42EA-8742-B26E-FCDA112B6B9A}" srcOrd="0" destOrd="0" presId="urn:microsoft.com/office/officeart/2005/8/layout/hierarchy1"/>
    <dgm:cxn modelId="{4E03C68B-9C94-4448-AA80-385F4C32E6D9}" type="presOf" srcId="{B756F9D3-AF69-EA4D-8EB9-B38803D2B14A}" destId="{2C61E6CD-D5F9-2646-BCF6-6E8F7EAD67A6}" srcOrd="0" destOrd="0" presId="urn:microsoft.com/office/officeart/2005/8/layout/hierarchy1"/>
    <dgm:cxn modelId="{819C7693-70CD-5B4C-BB36-E2B76FA602D9}" type="presOf" srcId="{1B37BC3D-674D-AF40-9FE2-307FC1CB1C54}" destId="{B91DD660-9DC9-264F-B252-63DD6E1FB238}" srcOrd="0" destOrd="0" presId="urn:microsoft.com/office/officeart/2005/8/layout/hierarchy1"/>
    <dgm:cxn modelId="{34CE7F95-6456-304D-9B61-F7A98D3939AA}" srcId="{1B37BC3D-674D-AF40-9FE2-307FC1CB1C54}" destId="{D3830221-F93F-A042-B4FA-4131C22234CA}" srcOrd="0" destOrd="0" parTransId="{164BBA3C-C0A3-D149-89EB-E13424776333}" sibTransId="{EAB6ECE6-A067-AE4E-ACB2-545E117928D3}"/>
    <dgm:cxn modelId="{9D4275B6-061C-B443-A64E-C0B5E0B6E2F9}" srcId="{CB10D6CB-EB98-B840-AC6E-FC36853FFDCB}" destId="{1B37BC3D-674D-AF40-9FE2-307FC1CB1C54}" srcOrd="1" destOrd="0" parTransId="{BA5BE69C-6484-1C48-BD01-87E5AF79C494}" sibTransId="{C81EB8FA-B111-9242-8C9F-D16FB94AD498}"/>
    <dgm:cxn modelId="{000CA2BD-32FC-2B43-86CB-3F2BA6927E1D}" type="presOf" srcId="{E6DF3DDF-271B-EE49-ADF1-A44FB09E2D41}" destId="{C899A6EC-5A4B-1A48-8396-7D60C7AF00FC}" srcOrd="0" destOrd="0" presId="urn:microsoft.com/office/officeart/2005/8/layout/hierarchy1"/>
    <dgm:cxn modelId="{2DEFA4D7-918B-AA45-BD4A-4C8AD7BD0363}" type="presOf" srcId="{A066104B-A0D9-8848-A5BF-98D200AE1479}" destId="{828673B8-64D2-6648-B6A8-C2A95F25CDD0}" srcOrd="0" destOrd="0" presId="urn:microsoft.com/office/officeart/2005/8/layout/hierarchy1"/>
    <dgm:cxn modelId="{4D8AD2E5-A373-B143-BA85-AA442C558117}" srcId="{E6DF3DDF-271B-EE49-ADF1-A44FB09E2D41}" destId="{CB10D6CB-EB98-B840-AC6E-FC36853FFDCB}" srcOrd="0" destOrd="0" parTransId="{7BE10038-0885-1649-A7EA-B298665BD2FC}" sibTransId="{A21DE92B-68CB-DF41-B881-6A786A7EDF51}"/>
    <dgm:cxn modelId="{799763F5-65FD-CC4C-88D4-A5DB11F21240}" type="presOf" srcId="{BA5BE69C-6484-1C48-BD01-87E5AF79C494}" destId="{CB46C6BB-026E-B446-ABB7-0B46B9C8EFB4}" srcOrd="0" destOrd="0" presId="urn:microsoft.com/office/officeart/2005/8/layout/hierarchy1"/>
    <dgm:cxn modelId="{009486DE-4351-B44A-AA8D-33BB46538233}" type="presParOf" srcId="{C899A6EC-5A4B-1A48-8396-7D60C7AF00FC}" destId="{00200AA8-EDC4-D64C-8B7E-6CB823A9BC0D}" srcOrd="0" destOrd="0" presId="urn:microsoft.com/office/officeart/2005/8/layout/hierarchy1"/>
    <dgm:cxn modelId="{F2C35384-5244-2A41-BAEB-724E4A393ED8}" type="presParOf" srcId="{00200AA8-EDC4-D64C-8B7E-6CB823A9BC0D}" destId="{D23127FE-9B40-9D42-84D3-CBC49F76E0F4}" srcOrd="0" destOrd="0" presId="urn:microsoft.com/office/officeart/2005/8/layout/hierarchy1"/>
    <dgm:cxn modelId="{166E6DDB-E151-C543-8158-7928A642621C}" type="presParOf" srcId="{D23127FE-9B40-9D42-84D3-CBC49F76E0F4}" destId="{82947723-6D23-8C42-B0FB-EF6D174AAC35}" srcOrd="0" destOrd="0" presId="urn:microsoft.com/office/officeart/2005/8/layout/hierarchy1"/>
    <dgm:cxn modelId="{2A4637C1-E148-324A-AD1D-A0F76747D2CD}" type="presParOf" srcId="{D23127FE-9B40-9D42-84D3-CBC49F76E0F4}" destId="{79B46578-2C3E-E14A-9064-6887E62F6C54}" srcOrd="1" destOrd="0" presId="urn:microsoft.com/office/officeart/2005/8/layout/hierarchy1"/>
    <dgm:cxn modelId="{D96A074E-C18D-8346-BA9A-D472BBB87902}" type="presParOf" srcId="{00200AA8-EDC4-D64C-8B7E-6CB823A9BC0D}" destId="{3FB24237-B4BC-8845-BA1E-506A1372F55B}" srcOrd="1" destOrd="0" presId="urn:microsoft.com/office/officeart/2005/8/layout/hierarchy1"/>
    <dgm:cxn modelId="{9C5DDE02-37C3-9948-86D3-7E8601B6FF67}" type="presParOf" srcId="{3FB24237-B4BC-8845-BA1E-506A1372F55B}" destId="{828673B8-64D2-6648-B6A8-C2A95F25CDD0}" srcOrd="0" destOrd="0" presId="urn:microsoft.com/office/officeart/2005/8/layout/hierarchy1"/>
    <dgm:cxn modelId="{0FABB1D0-DDA4-6045-B4C1-EBBB5AB044F9}" type="presParOf" srcId="{3FB24237-B4BC-8845-BA1E-506A1372F55B}" destId="{00B7D46D-6A70-C74E-AAC4-C2C69E859CD9}" srcOrd="1" destOrd="0" presId="urn:microsoft.com/office/officeart/2005/8/layout/hierarchy1"/>
    <dgm:cxn modelId="{8A707EE0-5BCB-7840-A59C-54B2BF5D53B1}" type="presParOf" srcId="{00B7D46D-6A70-C74E-AAC4-C2C69E859CD9}" destId="{E6745B2E-CC65-6F40-ADD6-F75FB81CD918}" srcOrd="0" destOrd="0" presId="urn:microsoft.com/office/officeart/2005/8/layout/hierarchy1"/>
    <dgm:cxn modelId="{4EEB39CC-7614-D841-BB38-AFC66F4C39C7}" type="presParOf" srcId="{E6745B2E-CC65-6F40-ADD6-F75FB81CD918}" destId="{1B4720B5-A24F-0C41-971A-89ECD63A84C9}" srcOrd="0" destOrd="0" presId="urn:microsoft.com/office/officeart/2005/8/layout/hierarchy1"/>
    <dgm:cxn modelId="{950E93DD-16CB-E747-B423-418EA18845AB}" type="presParOf" srcId="{E6745B2E-CC65-6F40-ADD6-F75FB81CD918}" destId="{2C61E6CD-D5F9-2646-BCF6-6E8F7EAD67A6}" srcOrd="1" destOrd="0" presId="urn:microsoft.com/office/officeart/2005/8/layout/hierarchy1"/>
    <dgm:cxn modelId="{D33B1205-FE8B-4240-8B4A-B9E0ABC3C53C}" type="presParOf" srcId="{00B7D46D-6A70-C74E-AAC4-C2C69E859CD9}" destId="{AE070339-F9B4-B240-8DDF-FB4E76AADC12}" srcOrd="1" destOrd="0" presId="urn:microsoft.com/office/officeart/2005/8/layout/hierarchy1"/>
    <dgm:cxn modelId="{5F683814-935C-8C48-9BD4-02A7662C70D8}" type="presParOf" srcId="{3FB24237-B4BC-8845-BA1E-506A1372F55B}" destId="{CB46C6BB-026E-B446-ABB7-0B46B9C8EFB4}" srcOrd="2" destOrd="0" presId="urn:microsoft.com/office/officeart/2005/8/layout/hierarchy1"/>
    <dgm:cxn modelId="{EDC68FDB-363B-E74A-ABCD-54B197428C2B}" type="presParOf" srcId="{3FB24237-B4BC-8845-BA1E-506A1372F55B}" destId="{337A74CE-48BC-5643-90C7-E8C2A3E585FA}" srcOrd="3" destOrd="0" presId="urn:microsoft.com/office/officeart/2005/8/layout/hierarchy1"/>
    <dgm:cxn modelId="{5EDAD66F-615D-5F49-B0DD-140204EE0F6C}" type="presParOf" srcId="{337A74CE-48BC-5643-90C7-E8C2A3E585FA}" destId="{F61FAE7F-43EC-344B-9534-BBCDF1B5436F}" srcOrd="0" destOrd="0" presId="urn:microsoft.com/office/officeart/2005/8/layout/hierarchy1"/>
    <dgm:cxn modelId="{A850F41E-8844-0D4D-A20B-24C644EBD08C}" type="presParOf" srcId="{F61FAE7F-43EC-344B-9534-BBCDF1B5436F}" destId="{DC0F4ABB-6A99-6E40-8C92-FA3C82A5CD6A}" srcOrd="0" destOrd="0" presId="urn:microsoft.com/office/officeart/2005/8/layout/hierarchy1"/>
    <dgm:cxn modelId="{0A60784B-2A92-6544-9B9B-E4EC571A1540}" type="presParOf" srcId="{F61FAE7F-43EC-344B-9534-BBCDF1B5436F}" destId="{B91DD660-9DC9-264F-B252-63DD6E1FB238}" srcOrd="1" destOrd="0" presId="urn:microsoft.com/office/officeart/2005/8/layout/hierarchy1"/>
    <dgm:cxn modelId="{2A3F4193-E9C8-8C44-B0C2-34B4C6C77D19}" type="presParOf" srcId="{337A74CE-48BC-5643-90C7-E8C2A3E585FA}" destId="{7F985F93-E826-1D46-B0AD-ECE31701711D}" srcOrd="1" destOrd="0" presId="urn:microsoft.com/office/officeart/2005/8/layout/hierarchy1"/>
    <dgm:cxn modelId="{238391EB-21F1-0D48-B8D0-253CFC844711}" type="presParOf" srcId="{7F985F93-E826-1D46-B0AD-ECE31701711D}" destId="{B36785EA-42EA-8742-B26E-FCDA112B6B9A}" srcOrd="0" destOrd="0" presId="urn:microsoft.com/office/officeart/2005/8/layout/hierarchy1"/>
    <dgm:cxn modelId="{A96293A5-9043-6E47-9ACD-88BA653DD62C}" type="presParOf" srcId="{7F985F93-E826-1D46-B0AD-ECE31701711D}" destId="{39BCF508-22BD-9F4F-A632-DAD24FBE6E1B}" srcOrd="1" destOrd="0" presId="urn:microsoft.com/office/officeart/2005/8/layout/hierarchy1"/>
    <dgm:cxn modelId="{6A076C79-8675-884B-8A9F-4A9D59E19F49}" type="presParOf" srcId="{39BCF508-22BD-9F4F-A632-DAD24FBE6E1B}" destId="{8D4BE6B1-4910-7941-8CF1-8353BB00A83B}" srcOrd="0" destOrd="0" presId="urn:microsoft.com/office/officeart/2005/8/layout/hierarchy1"/>
    <dgm:cxn modelId="{D5C29CBF-6D61-934A-890A-BC847BEC8B2B}" type="presParOf" srcId="{8D4BE6B1-4910-7941-8CF1-8353BB00A83B}" destId="{48EA1C71-8603-9546-91F0-D15BD8D40C3C}" srcOrd="0" destOrd="0" presId="urn:microsoft.com/office/officeart/2005/8/layout/hierarchy1"/>
    <dgm:cxn modelId="{8889A80C-8515-464D-8155-7AA67DE63F98}" type="presParOf" srcId="{8D4BE6B1-4910-7941-8CF1-8353BB00A83B}" destId="{632D81CE-2123-454B-921E-96ABEB6902E0}" srcOrd="1" destOrd="0" presId="urn:microsoft.com/office/officeart/2005/8/layout/hierarchy1"/>
    <dgm:cxn modelId="{44308FD1-8EB4-6E47-BD2F-96CE08014554}" type="presParOf" srcId="{39BCF508-22BD-9F4F-A632-DAD24FBE6E1B}" destId="{B00396EF-2568-B440-B641-8B0C90996F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041058C0-8FED-EE4B-9564-DDFEE65759BC}">
      <dgm:prSet phldrT="[Texte]"/>
      <dgm:spPr/>
      <dgm:t>
        <a:bodyPr/>
        <a:lstStyle/>
        <a:p>
          <a:r>
            <a:rPr lang="fr-FR" dirty="0"/>
            <a:t>Enfant</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endParaRPr lang="fr-FR" dirty="0"/>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B89850DD-C5BC-E746-A15B-353CE8EA8C47}">
      <dgm:prSet phldrT="[Texte]"/>
      <dgm:spPr/>
      <dgm:t>
        <a:bodyPr/>
        <a:lstStyle/>
        <a:p>
          <a:r>
            <a:rPr lang="fr-FR" dirty="0" err="1"/>
            <a:t>Arrière-petit-enfant</a:t>
          </a:r>
          <a:endParaRPr lang="fr-FR" dirty="0"/>
        </a:p>
      </dgm:t>
    </dgm:pt>
    <dgm:pt modelId="{147D61E2-5F33-564A-8AF2-8672B6F5D6F0}" type="parTrans" cxnId="{FC7757D1-1BE2-E64A-AD8C-ECCEB876F890}">
      <dgm:prSet/>
      <dgm:spPr/>
      <dgm:t>
        <a:bodyPr/>
        <a:lstStyle/>
        <a:p>
          <a:endParaRPr lang="fr-FR"/>
        </a:p>
      </dgm:t>
    </dgm:pt>
    <dgm:pt modelId="{596BA260-C379-154C-AD2A-0D34B633863E}" type="sibTrans" cxnId="{FC7757D1-1BE2-E64A-AD8C-ECCEB876F890}">
      <dgm:prSet/>
      <dgm:spPr/>
      <dgm:t>
        <a:bodyPr/>
        <a:lstStyle/>
        <a:p>
          <a:endParaRPr lang="fr-FR"/>
        </a:p>
      </dgm:t>
    </dgm:pt>
    <dgm:pt modelId="{70F9F5D7-B97C-8245-8484-54471E1B9721}">
      <dgm:prSet phldrT="[Texte]"/>
      <dgm:spPr/>
      <dgm:t>
        <a:bodyPr/>
        <a:lstStyle/>
        <a:p>
          <a:r>
            <a:rPr lang="fr-FR" dirty="0"/>
            <a:t>Arrière-arrière-petit-enfant</a:t>
          </a:r>
        </a:p>
      </dgm:t>
    </dgm:pt>
    <dgm:pt modelId="{BCB164A1-3337-1F44-B589-4A019D79FE06}" type="parTrans" cxnId="{719EE7CC-08C5-DC42-94C0-1F42410A96FF}">
      <dgm:prSet/>
      <dgm:spPr/>
      <dgm:t>
        <a:bodyPr/>
        <a:lstStyle/>
        <a:p>
          <a:endParaRPr lang="fr-FR"/>
        </a:p>
      </dgm:t>
    </dgm:pt>
    <dgm:pt modelId="{8ED53573-4496-6B49-9A61-D01DB663F2B3}" type="sibTrans" cxnId="{719EE7CC-08C5-DC42-94C0-1F42410A96F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14708C6F-8C92-F74D-AF7C-8DD759ECA6BF}" type="pres">
      <dgm:prSet presAssocID="{D062DC4B-A9E7-0544-9ED5-448CA0D0DE92}" presName="Name10" presStyleLbl="parChTrans1D2" presStyleIdx="0" presStyleCnt="1"/>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0" presStyleCnt="1"/>
      <dgm:spPr/>
    </dgm:pt>
    <dgm:pt modelId="{0542CC34-D06F-B848-B6B2-027187073309}" type="pres">
      <dgm:prSet presAssocID="{041058C0-8FED-EE4B-9564-DDFEE65759BC}" presName="text2" presStyleLbl="fgAcc2" presStyleIdx="0" presStyleCnt="1">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0" presStyleCnt="1"/>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0" presStyleCnt="1"/>
      <dgm:spPr/>
    </dgm:pt>
    <dgm:pt modelId="{127FA28E-C16B-BC49-9DD2-F9619D0BB429}" type="pres">
      <dgm:prSet presAssocID="{B477D0B6-E174-AD44-A3A1-01CCDC1B3E42}" presName="text3" presStyleLbl="fgAcc3" presStyleIdx="0" presStyleCnt="1" custScaleX="162777">
        <dgm:presLayoutVars>
          <dgm:chPref val="3"/>
        </dgm:presLayoutVars>
      </dgm:prSet>
      <dgm:spPr/>
    </dgm:pt>
    <dgm:pt modelId="{E0A5B4D5-D3E4-FC4B-83E7-72D2E3B0495E}" type="pres">
      <dgm:prSet presAssocID="{B477D0B6-E174-AD44-A3A1-01CCDC1B3E42}" presName="hierChild4" presStyleCnt="0"/>
      <dgm:spPr/>
    </dgm:pt>
    <dgm:pt modelId="{04FAD61B-AB8C-1144-BBA1-DD8E34703F30}" type="pres">
      <dgm:prSet presAssocID="{147D61E2-5F33-564A-8AF2-8672B6F5D6F0}" presName="Name23" presStyleLbl="parChTrans1D4" presStyleIdx="0" presStyleCnt="2"/>
      <dgm:spPr/>
    </dgm:pt>
    <dgm:pt modelId="{81CE413E-7744-BA42-82AB-7F5C7770B915}" type="pres">
      <dgm:prSet presAssocID="{B89850DD-C5BC-E746-A15B-353CE8EA8C47}" presName="hierRoot4" presStyleCnt="0"/>
      <dgm:spPr/>
    </dgm:pt>
    <dgm:pt modelId="{8A9033C4-869E-BF48-9A53-D65A07C76F69}" type="pres">
      <dgm:prSet presAssocID="{B89850DD-C5BC-E746-A15B-353CE8EA8C47}" presName="composite4" presStyleCnt="0"/>
      <dgm:spPr/>
    </dgm:pt>
    <dgm:pt modelId="{FA4EEF50-DD34-FE44-99D6-9BE1CB42CC19}" type="pres">
      <dgm:prSet presAssocID="{B89850DD-C5BC-E746-A15B-353CE8EA8C47}" presName="background4" presStyleLbl="node4" presStyleIdx="0" presStyleCnt="2"/>
      <dgm:spPr/>
    </dgm:pt>
    <dgm:pt modelId="{70DEB535-A853-F841-A518-11CE3F37BB54}" type="pres">
      <dgm:prSet presAssocID="{B89850DD-C5BC-E746-A15B-353CE8EA8C47}" presName="text4" presStyleLbl="fgAcc4" presStyleIdx="0" presStyleCnt="2">
        <dgm:presLayoutVars>
          <dgm:chPref val="3"/>
        </dgm:presLayoutVars>
      </dgm:prSet>
      <dgm:spPr/>
    </dgm:pt>
    <dgm:pt modelId="{C1C6A7A5-F6A7-CC40-9A9D-925E66FFE23E}" type="pres">
      <dgm:prSet presAssocID="{B89850DD-C5BC-E746-A15B-353CE8EA8C47}" presName="hierChild5" presStyleCnt="0"/>
      <dgm:spPr/>
    </dgm:pt>
    <dgm:pt modelId="{C7E30A08-A92B-9946-9FFD-F6DB52DDA2FF}" type="pres">
      <dgm:prSet presAssocID="{BCB164A1-3337-1F44-B589-4A019D79FE06}" presName="Name23" presStyleLbl="parChTrans1D4" presStyleIdx="1" presStyleCnt="2"/>
      <dgm:spPr/>
    </dgm:pt>
    <dgm:pt modelId="{81C73EEF-1AF7-1043-96AB-05ED45319E64}" type="pres">
      <dgm:prSet presAssocID="{70F9F5D7-B97C-8245-8484-54471E1B9721}" presName="hierRoot4" presStyleCnt="0"/>
      <dgm:spPr/>
    </dgm:pt>
    <dgm:pt modelId="{477F35BA-116E-5647-A347-B075C34FDCC1}" type="pres">
      <dgm:prSet presAssocID="{70F9F5D7-B97C-8245-8484-54471E1B9721}" presName="composite4" presStyleCnt="0"/>
      <dgm:spPr/>
    </dgm:pt>
    <dgm:pt modelId="{D99C5902-421B-8C4F-A9F0-EA615E189081}" type="pres">
      <dgm:prSet presAssocID="{70F9F5D7-B97C-8245-8484-54471E1B9721}" presName="background4" presStyleLbl="node4" presStyleIdx="1" presStyleCnt="2"/>
      <dgm:spPr/>
    </dgm:pt>
    <dgm:pt modelId="{BF5FA8FE-D808-CF4B-ACC5-362F33C27794}" type="pres">
      <dgm:prSet presAssocID="{70F9F5D7-B97C-8245-8484-54471E1B9721}" presName="text4" presStyleLbl="fgAcc4" presStyleIdx="1" presStyleCnt="2">
        <dgm:presLayoutVars>
          <dgm:chPref val="3"/>
        </dgm:presLayoutVars>
      </dgm:prSet>
      <dgm:spPr/>
    </dgm:pt>
    <dgm:pt modelId="{12C795CB-AE69-0B41-A682-FFE626DE3189}" type="pres">
      <dgm:prSet presAssocID="{70F9F5D7-B97C-8245-8484-54471E1B9721}" presName="hierChild5" presStyleCnt="0"/>
      <dgm:spPr/>
    </dgm:pt>
  </dgm:ptLst>
  <dgm:cxnLst>
    <dgm:cxn modelId="{810B9905-0975-C740-A9CE-3FC482127331}" type="presOf" srcId="{B89850DD-C5BC-E746-A15B-353CE8EA8C47}" destId="{70DEB535-A853-F841-A518-11CE3F37BB54}" srcOrd="0" destOrd="0" presId="urn:microsoft.com/office/officeart/2005/8/layout/hierarchy1"/>
    <dgm:cxn modelId="{C455FF22-9974-9149-BE13-D5B790822621}" type="presOf" srcId="{70F9F5D7-B97C-8245-8484-54471E1B9721}" destId="{BF5FA8FE-D808-CF4B-ACC5-362F33C27794}" srcOrd="0" destOrd="0" presId="urn:microsoft.com/office/officeart/2005/8/layout/hierarchy1"/>
    <dgm:cxn modelId="{9144B746-B64C-8E47-8EA2-149725BF7EE2}" type="presOf" srcId="{BCB164A1-3337-1F44-B589-4A019D79FE06}" destId="{C7E30A08-A92B-9946-9FFD-F6DB52DDA2FF}" srcOrd="0" destOrd="0" presId="urn:microsoft.com/office/officeart/2005/8/layout/hierarchy1"/>
    <dgm:cxn modelId="{3FA8C167-EE3A-464A-9EF3-6F6AE52F7A1F}" type="presOf" srcId="{C89A1A48-3F13-0B44-81F0-E9172D3FBF6A}" destId="{C48E7CE4-09C6-3C48-9858-8438D56E7A9F}" srcOrd="0" destOrd="0" presId="urn:microsoft.com/office/officeart/2005/8/layout/hierarchy1"/>
    <dgm:cxn modelId="{6712A350-622E-524B-A9A4-1D0D963ACB81}" type="presOf" srcId="{147D61E2-5F33-564A-8AF2-8672B6F5D6F0}" destId="{04FAD61B-AB8C-1144-BBA1-DD8E34703F30}" srcOrd="0" destOrd="0" presId="urn:microsoft.com/office/officeart/2005/8/layout/hierarchy1"/>
    <dgm:cxn modelId="{C9BAE191-B52E-7B47-BDE5-0C49D17DAA7D}" srcId="{C89A1A48-3F13-0B44-81F0-E9172D3FBF6A}" destId="{041058C0-8FED-EE4B-9564-DDFEE65759BC}" srcOrd="0" destOrd="0" parTransId="{D062DC4B-A9E7-0544-9ED5-448CA0D0DE92}" sibTransId="{963087C1-3C42-F84D-ACE6-E4C1405DBF0A}"/>
    <dgm:cxn modelId="{527AE099-17EA-7E4D-9658-3FA80C46894D}" type="presOf" srcId="{B477D0B6-E174-AD44-A3A1-01CCDC1B3E42}" destId="{127FA28E-C16B-BC49-9DD2-F9619D0BB429}" srcOrd="0" destOrd="0" presId="urn:microsoft.com/office/officeart/2005/8/layout/hierarchy1"/>
    <dgm:cxn modelId="{7E6A39AA-191D-C54D-98B5-FFC131FF2886}" type="presOf" srcId="{D062DC4B-A9E7-0544-9ED5-448CA0D0DE92}" destId="{14708C6F-8C92-F74D-AF7C-8DD759ECA6BF}" srcOrd="0" destOrd="0" presId="urn:microsoft.com/office/officeart/2005/8/layout/hierarchy1"/>
    <dgm:cxn modelId="{19921FBB-061F-9C40-AF85-E51E0BB2A5E8}" type="presOf" srcId="{E6DF3DDF-271B-EE49-ADF1-A44FB09E2D41}" destId="{C899A6EC-5A4B-1A48-8396-7D60C7AF00FC}" srcOrd="0" destOrd="0" presId="urn:microsoft.com/office/officeart/2005/8/layout/hierarchy1"/>
    <dgm:cxn modelId="{E2726CBE-4681-A346-8EBD-03AC3A4BD00A}" type="presOf" srcId="{10C2AE55-58E8-0E41-BDBD-481642A8E1B4}" destId="{F3E58C59-37B0-BC43-B1ED-00E83D571D8B}"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719EE7CC-08C5-DC42-94C0-1F42410A96FF}" srcId="{B89850DD-C5BC-E746-A15B-353CE8EA8C47}" destId="{70F9F5D7-B97C-8245-8484-54471E1B9721}" srcOrd="0" destOrd="0" parTransId="{BCB164A1-3337-1F44-B589-4A019D79FE06}" sibTransId="{8ED53573-4496-6B49-9A61-D01DB663F2B3}"/>
    <dgm:cxn modelId="{FC7757D1-1BE2-E64A-AD8C-ECCEB876F890}" srcId="{B477D0B6-E174-AD44-A3A1-01CCDC1B3E42}" destId="{B89850DD-C5BC-E746-A15B-353CE8EA8C47}" srcOrd="0" destOrd="0" parTransId="{147D61E2-5F33-564A-8AF2-8672B6F5D6F0}" sibTransId="{596BA260-C379-154C-AD2A-0D34B633863E}"/>
    <dgm:cxn modelId="{B5AA1DEF-0E6F-BF47-9FD8-CCBC76E2DD6B}" srcId="{E6DF3DDF-271B-EE49-ADF1-A44FB09E2D41}" destId="{C89A1A48-3F13-0B44-81F0-E9172D3FBF6A}" srcOrd="0" destOrd="0" parTransId="{B44BD3E8-476B-5347-B4CB-A5A37EB93809}" sibTransId="{70951745-FDB0-6145-BD7A-13667D4CD067}"/>
    <dgm:cxn modelId="{752D5FFF-2C66-1240-9BA1-D4EA88C130C0}" type="presOf" srcId="{041058C0-8FED-EE4B-9564-DDFEE65759BC}" destId="{0542CC34-D06F-B848-B6B2-027187073309}" srcOrd="0" destOrd="0" presId="urn:microsoft.com/office/officeart/2005/8/layout/hierarchy1"/>
    <dgm:cxn modelId="{63F9D412-089C-E14F-A639-ABAD7C0D4DE6}" type="presParOf" srcId="{C899A6EC-5A4B-1A48-8396-7D60C7AF00FC}" destId="{B0BFA38A-D9F8-6A43-A368-C3DCE2C837A7}" srcOrd="0" destOrd="0" presId="urn:microsoft.com/office/officeart/2005/8/layout/hierarchy1"/>
    <dgm:cxn modelId="{35017E70-55B5-4449-8C5C-A91B1DAB7C3E}" type="presParOf" srcId="{B0BFA38A-D9F8-6A43-A368-C3DCE2C837A7}" destId="{E9E2A402-D552-A04A-80C5-49F7671C46CE}" srcOrd="0" destOrd="0" presId="urn:microsoft.com/office/officeart/2005/8/layout/hierarchy1"/>
    <dgm:cxn modelId="{7C3BE6FE-606A-3B43-BF78-D7B7CF2BB300}" type="presParOf" srcId="{E9E2A402-D552-A04A-80C5-49F7671C46CE}" destId="{5E37C9CA-DEB7-3748-B70E-37003CFD71C5}" srcOrd="0" destOrd="0" presId="urn:microsoft.com/office/officeart/2005/8/layout/hierarchy1"/>
    <dgm:cxn modelId="{44698E44-D78E-B946-A0FD-0661940EF3A8}" type="presParOf" srcId="{E9E2A402-D552-A04A-80C5-49F7671C46CE}" destId="{C48E7CE4-09C6-3C48-9858-8438D56E7A9F}" srcOrd="1" destOrd="0" presId="urn:microsoft.com/office/officeart/2005/8/layout/hierarchy1"/>
    <dgm:cxn modelId="{23371DF2-55D5-124E-B559-CA6ACB748827}" type="presParOf" srcId="{B0BFA38A-D9F8-6A43-A368-C3DCE2C837A7}" destId="{A4982FF2-1323-2F42-A5D9-9EFC3FDE810F}" srcOrd="1" destOrd="0" presId="urn:microsoft.com/office/officeart/2005/8/layout/hierarchy1"/>
    <dgm:cxn modelId="{3E1A2A48-DE18-104F-8BD7-E23578135537}" type="presParOf" srcId="{A4982FF2-1323-2F42-A5D9-9EFC3FDE810F}" destId="{14708C6F-8C92-F74D-AF7C-8DD759ECA6BF}" srcOrd="0" destOrd="0" presId="urn:microsoft.com/office/officeart/2005/8/layout/hierarchy1"/>
    <dgm:cxn modelId="{ABA96DB0-58E7-E44C-A7CE-3443D8CA3C8D}" type="presParOf" srcId="{A4982FF2-1323-2F42-A5D9-9EFC3FDE810F}" destId="{5F33EAD2-BFD0-E048-A5F1-2CE8EC70E4C6}" srcOrd="1" destOrd="0" presId="urn:microsoft.com/office/officeart/2005/8/layout/hierarchy1"/>
    <dgm:cxn modelId="{F9131FDE-65E5-2B43-B840-A3CDBDC7D037}" type="presParOf" srcId="{5F33EAD2-BFD0-E048-A5F1-2CE8EC70E4C6}" destId="{2A3AA443-DD94-9546-A7FF-67B3E5A7BC87}" srcOrd="0" destOrd="0" presId="urn:microsoft.com/office/officeart/2005/8/layout/hierarchy1"/>
    <dgm:cxn modelId="{99178158-3F68-3C41-961D-69D4EE6F464C}" type="presParOf" srcId="{2A3AA443-DD94-9546-A7FF-67B3E5A7BC87}" destId="{FBE045AF-06D8-1C45-BBEB-CC401DBE39F4}" srcOrd="0" destOrd="0" presId="urn:microsoft.com/office/officeart/2005/8/layout/hierarchy1"/>
    <dgm:cxn modelId="{AC9F7F35-5AFB-A341-8E22-94E203942D01}" type="presParOf" srcId="{2A3AA443-DD94-9546-A7FF-67B3E5A7BC87}" destId="{0542CC34-D06F-B848-B6B2-027187073309}" srcOrd="1" destOrd="0" presId="urn:microsoft.com/office/officeart/2005/8/layout/hierarchy1"/>
    <dgm:cxn modelId="{6AD8D9F2-6C48-4245-9F5E-CE69EFE8994B}" type="presParOf" srcId="{5F33EAD2-BFD0-E048-A5F1-2CE8EC70E4C6}" destId="{1FE7C1AE-7452-F44F-86B0-C7CBA23DEF4E}" srcOrd="1" destOrd="0" presId="urn:microsoft.com/office/officeart/2005/8/layout/hierarchy1"/>
    <dgm:cxn modelId="{65F5DF20-BCC2-C64A-9377-4489EE3F4E6D}" type="presParOf" srcId="{1FE7C1AE-7452-F44F-86B0-C7CBA23DEF4E}" destId="{F3E58C59-37B0-BC43-B1ED-00E83D571D8B}" srcOrd="0" destOrd="0" presId="urn:microsoft.com/office/officeart/2005/8/layout/hierarchy1"/>
    <dgm:cxn modelId="{7E6E65F0-21D8-B04F-879F-AF8BA485C5F3}" type="presParOf" srcId="{1FE7C1AE-7452-F44F-86B0-C7CBA23DEF4E}" destId="{C39226EE-BC78-3E40-8211-0D237974926F}" srcOrd="1" destOrd="0" presId="urn:microsoft.com/office/officeart/2005/8/layout/hierarchy1"/>
    <dgm:cxn modelId="{27844B33-665C-9E4C-8277-65F55B92E247}" type="presParOf" srcId="{C39226EE-BC78-3E40-8211-0D237974926F}" destId="{5DCA7DD9-676F-2F49-A0E9-BF11009462D4}" srcOrd="0" destOrd="0" presId="urn:microsoft.com/office/officeart/2005/8/layout/hierarchy1"/>
    <dgm:cxn modelId="{53FD1789-6978-E549-8AF1-F35749E2430C}" type="presParOf" srcId="{5DCA7DD9-676F-2F49-A0E9-BF11009462D4}" destId="{806A6CDD-5411-754A-9190-BB874C4B72FC}" srcOrd="0" destOrd="0" presId="urn:microsoft.com/office/officeart/2005/8/layout/hierarchy1"/>
    <dgm:cxn modelId="{3FB35B70-AB7F-0148-8875-A3E04EEB3FB2}" type="presParOf" srcId="{5DCA7DD9-676F-2F49-A0E9-BF11009462D4}" destId="{127FA28E-C16B-BC49-9DD2-F9619D0BB429}" srcOrd="1" destOrd="0" presId="urn:microsoft.com/office/officeart/2005/8/layout/hierarchy1"/>
    <dgm:cxn modelId="{44E2B54F-FDF5-014A-AB84-5884EC00B2C9}" type="presParOf" srcId="{C39226EE-BC78-3E40-8211-0D237974926F}" destId="{E0A5B4D5-D3E4-FC4B-83E7-72D2E3B0495E}" srcOrd="1" destOrd="0" presId="urn:microsoft.com/office/officeart/2005/8/layout/hierarchy1"/>
    <dgm:cxn modelId="{5D093849-A3B4-3240-9E0E-B6D8775931ED}" type="presParOf" srcId="{E0A5B4D5-D3E4-FC4B-83E7-72D2E3B0495E}" destId="{04FAD61B-AB8C-1144-BBA1-DD8E34703F30}" srcOrd="0" destOrd="0" presId="urn:microsoft.com/office/officeart/2005/8/layout/hierarchy1"/>
    <dgm:cxn modelId="{3B118CCA-76F6-1648-9EFC-95B48C1E23CD}" type="presParOf" srcId="{E0A5B4D5-D3E4-FC4B-83E7-72D2E3B0495E}" destId="{81CE413E-7744-BA42-82AB-7F5C7770B915}" srcOrd="1" destOrd="0" presId="urn:microsoft.com/office/officeart/2005/8/layout/hierarchy1"/>
    <dgm:cxn modelId="{4D09AA45-9434-9947-B6F7-B614B68B43FE}" type="presParOf" srcId="{81CE413E-7744-BA42-82AB-7F5C7770B915}" destId="{8A9033C4-869E-BF48-9A53-D65A07C76F69}" srcOrd="0" destOrd="0" presId="urn:microsoft.com/office/officeart/2005/8/layout/hierarchy1"/>
    <dgm:cxn modelId="{9AFDD2B8-BF0A-BE45-86E7-D57D7A2B8F7C}" type="presParOf" srcId="{8A9033C4-869E-BF48-9A53-D65A07C76F69}" destId="{FA4EEF50-DD34-FE44-99D6-9BE1CB42CC19}" srcOrd="0" destOrd="0" presId="urn:microsoft.com/office/officeart/2005/8/layout/hierarchy1"/>
    <dgm:cxn modelId="{D689788C-5533-4F49-8F67-0E0A8B70E680}" type="presParOf" srcId="{8A9033C4-869E-BF48-9A53-D65A07C76F69}" destId="{70DEB535-A853-F841-A518-11CE3F37BB54}" srcOrd="1" destOrd="0" presId="urn:microsoft.com/office/officeart/2005/8/layout/hierarchy1"/>
    <dgm:cxn modelId="{46FA4843-3E17-A64F-BBB9-DBC000BADCC6}" type="presParOf" srcId="{81CE413E-7744-BA42-82AB-7F5C7770B915}" destId="{C1C6A7A5-F6A7-CC40-9A9D-925E66FFE23E}" srcOrd="1" destOrd="0" presId="urn:microsoft.com/office/officeart/2005/8/layout/hierarchy1"/>
    <dgm:cxn modelId="{F27DBE34-5416-864D-9C70-DA05DB1B9BDD}" type="presParOf" srcId="{C1C6A7A5-F6A7-CC40-9A9D-925E66FFE23E}" destId="{C7E30A08-A92B-9946-9FFD-F6DB52DDA2FF}" srcOrd="0" destOrd="0" presId="urn:microsoft.com/office/officeart/2005/8/layout/hierarchy1"/>
    <dgm:cxn modelId="{E5D79090-2C37-E441-B9F0-D416C358EDB7}" type="presParOf" srcId="{C1C6A7A5-F6A7-CC40-9A9D-925E66FFE23E}" destId="{81C73EEF-1AF7-1043-96AB-05ED45319E64}" srcOrd="1" destOrd="0" presId="urn:microsoft.com/office/officeart/2005/8/layout/hierarchy1"/>
    <dgm:cxn modelId="{52AA217C-C5A3-6248-A8E1-26A598740563}" type="presParOf" srcId="{81C73EEF-1AF7-1043-96AB-05ED45319E64}" destId="{477F35BA-116E-5647-A347-B075C34FDCC1}" srcOrd="0" destOrd="0" presId="urn:microsoft.com/office/officeart/2005/8/layout/hierarchy1"/>
    <dgm:cxn modelId="{71519C19-19AE-8048-BA79-D1A0FDAF0933}" type="presParOf" srcId="{477F35BA-116E-5647-A347-B075C34FDCC1}" destId="{D99C5902-421B-8C4F-A9F0-EA615E189081}" srcOrd="0" destOrd="0" presId="urn:microsoft.com/office/officeart/2005/8/layout/hierarchy1"/>
    <dgm:cxn modelId="{C8A10BC4-3F14-E647-B42F-F4CB07B5094B}" type="presParOf" srcId="{477F35BA-116E-5647-A347-B075C34FDCC1}" destId="{BF5FA8FE-D808-CF4B-ACC5-362F33C27794}" srcOrd="1" destOrd="0" presId="urn:microsoft.com/office/officeart/2005/8/layout/hierarchy1"/>
    <dgm:cxn modelId="{E04D0510-6209-F64D-9802-E61942006A72}" type="presParOf" srcId="{81C73EEF-1AF7-1043-96AB-05ED45319E64}" destId="{12C795CB-AE69-0B41-A682-FFE626DE31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B10D6CB-EB98-B840-AC6E-FC36853FFDCB}">
      <dgm:prSet phldrT="[Texte]"/>
      <dgm:spPr/>
      <dgm:t>
        <a:bodyPr/>
        <a:lstStyle/>
        <a:p>
          <a:r>
            <a:rPr lang="fr-FR" dirty="0"/>
            <a:t>Grand-mère</a:t>
          </a:r>
        </a:p>
      </dgm:t>
    </dgm:pt>
    <dgm:pt modelId="{7BE10038-0885-1649-A7EA-B298665BD2FC}" type="parTrans" cxnId="{4D8AD2E5-A373-B143-BA85-AA442C558117}">
      <dgm:prSet/>
      <dgm:spPr/>
      <dgm:t>
        <a:bodyPr/>
        <a:lstStyle/>
        <a:p>
          <a:endParaRPr lang="fr-FR"/>
        </a:p>
      </dgm:t>
    </dgm:pt>
    <dgm:pt modelId="{A21DE92B-68CB-DF41-B881-6A786A7EDF51}" type="sibTrans" cxnId="{4D8AD2E5-A373-B143-BA85-AA442C558117}">
      <dgm:prSet/>
      <dgm:spPr/>
      <dgm:t>
        <a:bodyPr/>
        <a:lstStyle/>
        <a:p>
          <a:endParaRPr lang="fr-FR"/>
        </a:p>
      </dgm:t>
    </dgm:pt>
    <dgm:pt modelId="{D3830221-F93F-A042-B4FA-4131C22234CA}">
      <dgm:prSet phldrT="[Texte]"/>
      <dgm:spPr/>
      <dgm:t>
        <a:bodyPr/>
        <a:lstStyle/>
        <a:p>
          <a:r>
            <a:rPr lang="fr-FR" dirty="0"/>
            <a:t>Défunt*</a:t>
          </a:r>
        </a:p>
      </dgm:t>
    </dgm:pt>
    <dgm:pt modelId="{164BBA3C-C0A3-D149-89EB-E13424776333}" type="parTrans" cxnId="{34CE7F95-6456-304D-9B61-F7A98D3939AA}">
      <dgm:prSet/>
      <dgm:spPr/>
      <dgm:t>
        <a:bodyPr/>
        <a:lstStyle/>
        <a:p>
          <a:endParaRPr lang="fr-FR"/>
        </a:p>
      </dgm:t>
    </dgm:pt>
    <dgm:pt modelId="{EAB6ECE6-A067-AE4E-ACB2-545E117928D3}" type="sibTrans" cxnId="{34CE7F95-6456-304D-9B61-F7A98D3939AA}">
      <dgm:prSet/>
      <dgm:spPr/>
      <dgm:t>
        <a:bodyPr/>
        <a:lstStyle/>
        <a:p>
          <a:endParaRPr lang="fr-FR"/>
        </a:p>
      </dgm:t>
    </dgm:pt>
    <dgm:pt modelId="{1B37BC3D-674D-AF40-9FE2-307FC1CB1C54}">
      <dgm:prSet phldrT="[Texte]"/>
      <dgm:spPr/>
      <dgm:t>
        <a:bodyPr/>
        <a:lstStyle/>
        <a:p>
          <a:r>
            <a:rPr lang="fr-FR" dirty="0"/>
            <a:t>Mère</a:t>
          </a:r>
        </a:p>
      </dgm:t>
    </dgm:pt>
    <dgm:pt modelId="{BA5BE69C-6484-1C48-BD01-87E5AF79C494}" type="parTrans" cxnId="{9D4275B6-061C-B443-A64E-C0B5E0B6E2F9}">
      <dgm:prSet/>
      <dgm:spPr/>
      <dgm:t>
        <a:bodyPr/>
        <a:lstStyle/>
        <a:p>
          <a:endParaRPr lang="fr-FR"/>
        </a:p>
      </dgm:t>
    </dgm:pt>
    <dgm:pt modelId="{C81EB8FA-B111-9242-8C9F-D16FB94AD498}" type="sibTrans" cxnId="{9D4275B6-061C-B443-A64E-C0B5E0B6E2F9}">
      <dgm:prSet/>
      <dgm:spPr/>
      <dgm:t>
        <a:bodyPr/>
        <a:lstStyle/>
        <a:p>
          <a:endParaRPr lang="fr-FR"/>
        </a:p>
      </dgm:t>
    </dgm:pt>
    <dgm:pt modelId="{B756F9D3-AF69-EA4D-8EB9-B38803D2B14A}">
      <dgm:prSet phldrT="[Texte]"/>
      <dgm:spPr/>
      <dgm:t>
        <a:bodyPr/>
        <a:lstStyle/>
        <a:p>
          <a:r>
            <a:rPr lang="fr-FR" dirty="0"/>
            <a:t>Tante</a:t>
          </a:r>
        </a:p>
      </dgm:t>
    </dgm:pt>
    <dgm:pt modelId="{A066104B-A0D9-8848-A5BF-98D200AE1479}" type="parTrans" cxnId="{9F25DD04-2872-AD43-AFA6-A6A9A7B10DD5}">
      <dgm:prSet/>
      <dgm:spPr/>
      <dgm:t>
        <a:bodyPr/>
        <a:lstStyle/>
        <a:p>
          <a:endParaRPr lang="fr-FR"/>
        </a:p>
      </dgm:t>
    </dgm:pt>
    <dgm:pt modelId="{27F282EE-88EB-884A-847F-293FA34A86E0}" type="sibTrans" cxnId="{9F25DD04-2872-AD43-AFA6-A6A9A7B10DD5}">
      <dgm:prSet/>
      <dgm:spPr/>
      <dgm:t>
        <a:bodyPr/>
        <a:lstStyle/>
        <a:p>
          <a:endParaRPr lang="fr-FR"/>
        </a:p>
      </dgm:t>
    </dgm:pt>
    <dgm:pt modelId="{3FE28119-D9DD-364E-B5B8-257485566D27}">
      <dgm:prSet phldrT="[Texte]"/>
      <dgm:spPr/>
      <dgm:t>
        <a:bodyPr/>
        <a:lstStyle/>
        <a:p>
          <a:r>
            <a:rPr lang="fr-FR" dirty="0"/>
            <a:t>Cousine</a:t>
          </a:r>
        </a:p>
      </dgm:t>
    </dgm:pt>
    <dgm:pt modelId="{078D28DE-6567-694D-A2EF-2FC96A78A40E}" type="parTrans" cxnId="{CF571B7C-A870-C14C-8571-0A0E8FA494FA}">
      <dgm:prSet/>
      <dgm:spPr/>
      <dgm:t>
        <a:bodyPr/>
        <a:lstStyle/>
        <a:p>
          <a:endParaRPr lang="fr-FR"/>
        </a:p>
      </dgm:t>
    </dgm:pt>
    <dgm:pt modelId="{513B57C6-99D8-0346-B6A4-DBDF097D0A4B}" type="sibTrans" cxnId="{CF571B7C-A870-C14C-8571-0A0E8FA494FA}">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00200AA8-EDC4-D64C-8B7E-6CB823A9BC0D}" type="pres">
      <dgm:prSet presAssocID="{CB10D6CB-EB98-B840-AC6E-FC36853FFDCB}" presName="hierRoot1" presStyleCnt="0"/>
      <dgm:spPr/>
    </dgm:pt>
    <dgm:pt modelId="{D23127FE-9B40-9D42-84D3-CBC49F76E0F4}" type="pres">
      <dgm:prSet presAssocID="{CB10D6CB-EB98-B840-AC6E-FC36853FFDCB}" presName="composite" presStyleCnt="0"/>
      <dgm:spPr/>
    </dgm:pt>
    <dgm:pt modelId="{82947723-6D23-8C42-B0FB-EF6D174AAC35}" type="pres">
      <dgm:prSet presAssocID="{CB10D6CB-EB98-B840-AC6E-FC36853FFDCB}" presName="background" presStyleLbl="node0" presStyleIdx="0" presStyleCnt="1"/>
      <dgm:spPr/>
    </dgm:pt>
    <dgm:pt modelId="{79B46578-2C3E-E14A-9064-6887E62F6C54}" type="pres">
      <dgm:prSet presAssocID="{CB10D6CB-EB98-B840-AC6E-FC36853FFDCB}" presName="text" presStyleLbl="fgAcc0" presStyleIdx="0" presStyleCnt="1">
        <dgm:presLayoutVars>
          <dgm:chPref val="3"/>
        </dgm:presLayoutVars>
      </dgm:prSet>
      <dgm:spPr/>
    </dgm:pt>
    <dgm:pt modelId="{3FB24237-B4BC-8845-BA1E-506A1372F55B}" type="pres">
      <dgm:prSet presAssocID="{CB10D6CB-EB98-B840-AC6E-FC36853FFDCB}" presName="hierChild2" presStyleCnt="0"/>
      <dgm:spPr/>
    </dgm:pt>
    <dgm:pt modelId="{828673B8-64D2-6648-B6A8-C2A95F25CDD0}" type="pres">
      <dgm:prSet presAssocID="{A066104B-A0D9-8848-A5BF-98D200AE1479}" presName="Name10" presStyleLbl="parChTrans1D2" presStyleIdx="0" presStyleCnt="2"/>
      <dgm:spPr/>
    </dgm:pt>
    <dgm:pt modelId="{00B7D46D-6A70-C74E-AAC4-C2C69E859CD9}" type="pres">
      <dgm:prSet presAssocID="{B756F9D3-AF69-EA4D-8EB9-B38803D2B14A}" presName="hierRoot2" presStyleCnt="0"/>
      <dgm:spPr/>
    </dgm:pt>
    <dgm:pt modelId="{E6745B2E-CC65-6F40-ADD6-F75FB81CD918}" type="pres">
      <dgm:prSet presAssocID="{B756F9D3-AF69-EA4D-8EB9-B38803D2B14A}" presName="composite2" presStyleCnt="0"/>
      <dgm:spPr/>
    </dgm:pt>
    <dgm:pt modelId="{1B4720B5-A24F-0C41-971A-89ECD63A84C9}" type="pres">
      <dgm:prSet presAssocID="{B756F9D3-AF69-EA4D-8EB9-B38803D2B14A}" presName="background2" presStyleLbl="node2" presStyleIdx="0" presStyleCnt="2"/>
      <dgm:spPr/>
    </dgm:pt>
    <dgm:pt modelId="{2C61E6CD-D5F9-2646-BCF6-6E8F7EAD67A6}" type="pres">
      <dgm:prSet presAssocID="{B756F9D3-AF69-EA4D-8EB9-B38803D2B14A}" presName="text2" presStyleLbl="fgAcc2" presStyleIdx="0" presStyleCnt="2">
        <dgm:presLayoutVars>
          <dgm:chPref val="3"/>
        </dgm:presLayoutVars>
      </dgm:prSet>
      <dgm:spPr/>
    </dgm:pt>
    <dgm:pt modelId="{AE070339-F9B4-B240-8DDF-FB4E76AADC12}" type="pres">
      <dgm:prSet presAssocID="{B756F9D3-AF69-EA4D-8EB9-B38803D2B14A}" presName="hierChild3" presStyleCnt="0"/>
      <dgm:spPr/>
    </dgm:pt>
    <dgm:pt modelId="{DDD6C25C-57BF-234A-91E9-C3438B63B794}" type="pres">
      <dgm:prSet presAssocID="{078D28DE-6567-694D-A2EF-2FC96A78A40E}" presName="Name17" presStyleLbl="parChTrans1D3" presStyleIdx="0" presStyleCnt="2"/>
      <dgm:spPr/>
    </dgm:pt>
    <dgm:pt modelId="{DA413802-3729-DC47-BA0F-923AEB3FCE41}" type="pres">
      <dgm:prSet presAssocID="{3FE28119-D9DD-364E-B5B8-257485566D27}" presName="hierRoot3" presStyleCnt="0"/>
      <dgm:spPr/>
    </dgm:pt>
    <dgm:pt modelId="{74A9696C-3087-F348-9D7B-F3C147C337D1}" type="pres">
      <dgm:prSet presAssocID="{3FE28119-D9DD-364E-B5B8-257485566D27}" presName="composite3" presStyleCnt="0"/>
      <dgm:spPr/>
    </dgm:pt>
    <dgm:pt modelId="{401DD14C-1553-6845-BAAB-C2735A530ED7}" type="pres">
      <dgm:prSet presAssocID="{3FE28119-D9DD-364E-B5B8-257485566D27}" presName="background3" presStyleLbl="node3" presStyleIdx="0" presStyleCnt="2"/>
      <dgm:spPr/>
    </dgm:pt>
    <dgm:pt modelId="{81131119-1753-904D-A1AD-5959D95EC329}" type="pres">
      <dgm:prSet presAssocID="{3FE28119-D9DD-364E-B5B8-257485566D27}" presName="text3" presStyleLbl="fgAcc3" presStyleIdx="0" presStyleCnt="2">
        <dgm:presLayoutVars>
          <dgm:chPref val="3"/>
        </dgm:presLayoutVars>
      </dgm:prSet>
      <dgm:spPr/>
    </dgm:pt>
    <dgm:pt modelId="{49966DCC-5E28-2144-A13B-CBC410A49D88}" type="pres">
      <dgm:prSet presAssocID="{3FE28119-D9DD-364E-B5B8-257485566D27}" presName="hierChild4" presStyleCnt="0"/>
      <dgm:spPr/>
    </dgm:pt>
    <dgm:pt modelId="{CB46C6BB-026E-B446-ABB7-0B46B9C8EFB4}" type="pres">
      <dgm:prSet presAssocID="{BA5BE69C-6484-1C48-BD01-87E5AF79C494}" presName="Name10" presStyleLbl="parChTrans1D2" presStyleIdx="1" presStyleCnt="2"/>
      <dgm:spPr/>
    </dgm:pt>
    <dgm:pt modelId="{337A74CE-48BC-5643-90C7-E8C2A3E585FA}" type="pres">
      <dgm:prSet presAssocID="{1B37BC3D-674D-AF40-9FE2-307FC1CB1C54}" presName="hierRoot2" presStyleCnt="0"/>
      <dgm:spPr/>
    </dgm:pt>
    <dgm:pt modelId="{F61FAE7F-43EC-344B-9534-BBCDF1B5436F}" type="pres">
      <dgm:prSet presAssocID="{1B37BC3D-674D-AF40-9FE2-307FC1CB1C54}" presName="composite2" presStyleCnt="0"/>
      <dgm:spPr/>
    </dgm:pt>
    <dgm:pt modelId="{DC0F4ABB-6A99-6E40-8C92-FA3C82A5CD6A}" type="pres">
      <dgm:prSet presAssocID="{1B37BC3D-674D-AF40-9FE2-307FC1CB1C54}" presName="background2" presStyleLbl="node2" presStyleIdx="1" presStyleCnt="2"/>
      <dgm:spPr/>
    </dgm:pt>
    <dgm:pt modelId="{B91DD660-9DC9-264F-B252-63DD6E1FB238}" type="pres">
      <dgm:prSet presAssocID="{1B37BC3D-674D-AF40-9FE2-307FC1CB1C54}" presName="text2" presStyleLbl="fgAcc2" presStyleIdx="1" presStyleCnt="2">
        <dgm:presLayoutVars>
          <dgm:chPref val="3"/>
        </dgm:presLayoutVars>
      </dgm:prSet>
      <dgm:spPr/>
    </dgm:pt>
    <dgm:pt modelId="{7F985F93-E826-1D46-B0AD-ECE31701711D}" type="pres">
      <dgm:prSet presAssocID="{1B37BC3D-674D-AF40-9FE2-307FC1CB1C54}" presName="hierChild3" presStyleCnt="0"/>
      <dgm:spPr/>
    </dgm:pt>
    <dgm:pt modelId="{B36785EA-42EA-8742-B26E-FCDA112B6B9A}" type="pres">
      <dgm:prSet presAssocID="{164BBA3C-C0A3-D149-89EB-E13424776333}" presName="Name17" presStyleLbl="parChTrans1D3" presStyleIdx="1" presStyleCnt="2"/>
      <dgm:spPr/>
    </dgm:pt>
    <dgm:pt modelId="{39BCF508-22BD-9F4F-A632-DAD24FBE6E1B}" type="pres">
      <dgm:prSet presAssocID="{D3830221-F93F-A042-B4FA-4131C22234CA}" presName="hierRoot3" presStyleCnt="0"/>
      <dgm:spPr/>
    </dgm:pt>
    <dgm:pt modelId="{8D4BE6B1-4910-7941-8CF1-8353BB00A83B}" type="pres">
      <dgm:prSet presAssocID="{D3830221-F93F-A042-B4FA-4131C22234CA}" presName="composite3" presStyleCnt="0"/>
      <dgm:spPr/>
    </dgm:pt>
    <dgm:pt modelId="{48EA1C71-8603-9546-91F0-D15BD8D40C3C}" type="pres">
      <dgm:prSet presAssocID="{D3830221-F93F-A042-B4FA-4131C22234CA}" presName="background3" presStyleLbl="node3" presStyleIdx="1" presStyleCnt="2"/>
      <dgm:spPr/>
    </dgm:pt>
    <dgm:pt modelId="{632D81CE-2123-454B-921E-96ABEB6902E0}" type="pres">
      <dgm:prSet presAssocID="{D3830221-F93F-A042-B4FA-4131C22234CA}" presName="text3" presStyleLbl="fgAcc3" presStyleIdx="1" presStyleCnt="2">
        <dgm:presLayoutVars>
          <dgm:chPref val="3"/>
        </dgm:presLayoutVars>
      </dgm:prSet>
      <dgm:spPr/>
    </dgm:pt>
    <dgm:pt modelId="{B00396EF-2568-B440-B641-8B0C90996FDD}" type="pres">
      <dgm:prSet presAssocID="{D3830221-F93F-A042-B4FA-4131C22234CA}" presName="hierChild4" presStyleCnt="0"/>
      <dgm:spPr/>
    </dgm:pt>
  </dgm:ptLst>
  <dgm:cxnLst>
    <dgm:cxn modelId="{9F25DD04-2872-AD43-AFA6-A6A9A7B10DD5}" srcId="{CB10D6CB-EB98-B840-AC6E-FC36853FFDCB}" destId="{B756F9D3-AF69-EA4D-8EB9-B38803D2B14A}" srcOrd="0" destOrd="0" parTransId="{A066104B-A0D9-8848-A5BF-98D200AE1479}" sibTransId="{27F282EE-88EB-884A-847F-293FA34A86E0}"/>
    <dgm:cxn modelId="{F88BF91B-CB99-5440-9E34-218478E81B63}" type="presOf" srcId="{D3830221-F93F-A042-B4FA-4131C22234CA}" destId="{632D81CE-2123-454B-921E-96ABEB6902E0}" srcOrd="0" destOrd="0" presId="urn:microsoft.com/office/officeart/2005/8/layout/hierarchy1"/>
    <dgm:cxn modelId="{0A644F41-D0B2-E04F-9385-5CFDC42954E3}" type="presOf" srcId="{BA5BE69C-6484-1C48-BD01-87E5AF79C494}" destId="{CB46C6BB-026E-B446-ABB7-0B46B9C8EFB4}" srcOrd="0" destOrd="0" presId="urn:microsoft.com/office/officeart/2005/8/layout/hierarchy1"/>
    <dgm:cxn modelId="{ECFC2778-28E0-5C4D-92AD-1CB8B7EBFB97}" type="presOf" srcId="{164BBA3C-C0A3-D149-89EB-E13424776333}" destId="{B36785EA-42EA-8742-B26E-FCDA112B6B9A}" srcOrd="0" destOrd="0" presId="urn:microsoft.com/office/officeart/2005/8/layout/hierarchy1"/>
    <dgm:cxn modelId="{CF571B7C-A870-C14C-8571-0A0E8FA494FA}" srcId="{B756F9D3-AF69-EA4D-8EB9-B38803D2B14A}" destId="{3FE28119-D9DD-364E-B5B8-257485566D27}" srcOrd="0" destOrd="0" parTransId="{078D28DE-6567-694D-A2EF-2FC96A78A40E}" sibTransId="{513B57C6-99D8-0346-B6A4-DBDF097D0A4B}"/>
    <dgm:cxn modelId="{D4CF3189-7D9D-0B42-A11E-6319991E91D5}" type="presOf" srcId="{078D28DE-6567-694D-A2EF-2FC96A78A40E}" destId="{DDD6C25C-57BF-234A-91E9-C3438B63B794}" srcOrd="0" destOrd="0" presId="urn:microsoft.com/office/officeart/2005/8/layout/hierarchy1"/>
    <dgm:cxn modelId="{34CE7F95-6456-304D-9B61-F7A98D3939AA}" srcId="{1B37BC3D-674D-AF40-9FE2-307FC1CB1C54}" destId="{D3830221-F93F-A042-B4FA-4131C22234CA}" srcOrd="0" destOrd="0" parTransId="{164BBA3C-C0A3-D149-89EB-E13424776333}" sibTransId="{EAB6ECE6-A067-AE4E-ACB2-545E117928D3}"/>
    <dgm:cxn modelId="{9E94E797-BB00-6C45-91A5-C97580211123}" type="presOf" srcId="{E6DF3DDF-271B-EE49-ADF1-A44FB09E2D41}" destId="{C899A6EC-5A4B-1A48-8396-7D60C7AF00FC}" srcOrd="0" destOrd="0" presId="urn:microsoft.com/office/officeart/2005/8/layout/hierarchy1"/>
    <dgm:cxn modelId="{341221AB-BCD3-6B4D-8C12-C1A002FB2399}" type="presOf" srcId="{1B37BC3D-674D-AF40-9FE2-307FC1CB1C54}" destId="{B91DD660-9DC9-264F-B252-63DD6E1FB238}" srcOrd="0" destOrd="0" presId="urn:microsoft.com/office/officeart/2005/8/layout/hierarchy1"/>
    <dgm:cxn modelId="{9D4275B6-061C-B443-A64E-C0B5E0B6E2F9}" srcId="{CB10D6CB-EB98-B840-AC6E-FC36853FFDCB}" destId="{1B37BC3D-674D-AF40-9FE2-307FC1CB1C54}" srcOrd="1" destOrd="0" parTransId="{BA5BE69C-6484-1C48-BD01-87E5AF79C494}" sibTransId="{C81EB8FA-B111-9242-8C9F-D16FB94AD498}"/>
    <dgm:cxn modelId="{1C435FC6-D80D-6446-8CFD-890C0F066EAD}" type="presOf" srcId="{3FE28119-D9DD-364E-B5B8-257485566D27}" destId="{81131119-1753-904D-A1AD-5959D95EC329}" srcOrd="0" destOrd="0" presId="urn:microsoft.com/office/officeart/2005/8/layout/hierarchy1"/>
    <dgm:cxn modelId="{980D99D0-F66A-E74D-9A73-85D34F0407CA}" type="presOf" srcId="{A066104B-A0D9-8848-A5BF-98D200AE1479}" destId="{828673B8-64D2-6648-B6A8-C2A95F25CDD0}" srcOrd="0" destOrd="0" presId="urn:microsoft.com/office/officeart/2005/8/layout/hierarchy1"/>
    <dgm:cxn modelId="{0C9326DA-B04A-8C43-A017-1D45687907E6}" type="presOf" srcId="{B756F9D3-AF69-EA4D-8EB9-B38803D2B14A}" destId="{2C61E6CD-D5F9-2646-BCF6-6E8F7EAD67A6}" srcOrd="0" destOrd="0" presId="urn:microsoft.com/office/officeart/2005/8/layout/hierarchy1"/>
    <dgm:cxn modelId="{4D8AD2E5-A373-B143-BA85-AA442C558117}" srcId="{E6DF3DDF-271B-EE49-ADF1-A44FB09E2D41}" destId="{CB10D6CB-EB98-B840-AC6E-FC36853FFDCB}" srcOrd="0" destOrd="0" parTransId="{7BE10038-0885-1649-A7EA-B298665BD2FC}" sibTransId="{A21DE92B-68CB-DF41-B881-6A786A7EDF51}"/>
    <dgm:cxn modelId="{168C18F1-D8D2-8D42-B6D4-0241ECD361E5}" type="presOf" srcId="{CB10D6CB-EB98-B840-AC6E-FC36853FFDCB}" destId="{79B46578-2C3E-E14A-9064-6887E62F6C54}" srcOrd="0" destOrd="0" presId="urn:microsoft.com/office/officeart/2005/8/layout/hierarchy1"/>
    <dgm:cxn modelId="{BA710DA0-97F8-4643-90A1-180D8EEADCEB}" type="presParOf" srcId="{C899A6EC-5A4B-1A48-8396-7D60C7AF00FC}" destId="{00200AA8-EDC4-D64C-8B7E-6CB823A9BC0D}" srcOrd="0" destOrd="0" presId="urn:microsoft.com/office/officeart/2005/8/layout/hierarchy1"/>
    <dgm:cxn modelId="{3767A63C-8AA2-4645-AB21-27DAB425B772}" type="presParOf" srcId="{00200AA8-EDC4-D64C-8B7E-6CB823A9BC0D}" destId="{D23127FE-9B40-9D42-84D3-CBC49F76E0F4}" srcOrd="0" destOrd="0" presId="urn:microsoft.com/office/officeart/2005/8/layout/hierarchy1"/>
    <dgm:cxn modelId="{4F597011-8C90-DB46-9CC7-43175BD04EAB}" type="presParOf" srcId="{D23127FE-9B40-9D42-84D3-CBC49F76E0F4}" destId="{82947723-6D23-8C42-B0FB-EF6D174AAC35}" srcOrd="0" destOrd="0" presId="urn:microsoft.com/office/officeart/2005/8/layout/hierarchy1"/>
    <dgm:cxn modelId="{61AE9658-3DC7-CC4B-A7FF-922D97499336}" type="presParOf" srcId="{D23127FE-9B40-9D42-84D3-CBC49F76E0F4}" destId="{79B46578-2C3E-E14A-9064-6887E62F6C54}" srcOrd="1" destOrd="0" presId="urn:microsoft.com/office/officeart/2005/8/layout/hierarchy1"/>
    <dgm:cxn modelId="{957FFB0A-4EC5-C547-A2DF-A4CE9C1E85E0}" type="presParOf" srcId="{00200AA8-EDC4-D64C-8B7E-6CB823A9BC0D}" destId="{3FB24237-B4BC-8845-BA1E-506A1372F55B}" srcOrd="1" destOrd="0" presId="urn:microsoft.com/office/officeart/2005/8/layout/hierarchy1"/>
    <dgm:cxn modelId="{1898A34A-8E75-ED46-97D8-3BE58BF57A72}" type="presParOf" srcId="{3FB24237-B4BC-8845-BA1E-506A1372F55B}" destId="{828673B8-64D2-6648-B6A8-C2A95F25CDD0}" srcOrd="0" destOrd="0" presId="urn:microsoft.com/office/officeart/2005/8/layout/hierarchy1"/>
    <dgm:cxn modelId="{DDACF579-4D68-0A44-8A0F-E67C2BA9F2D8}" type="presParOf" srcId="{3FB24237-B4BC-8845-BA1E-506A1372F55B}" destId="{00B7D46D-6A70-C74E-AAC4-C2C69E859CD9}" srcOrd="1" destOrd="0" presId="urn:microsoft.com/office/officeart/2005/8/layout/hierarchy1"/>
    <dgm:cxn modelId="{29040F59-9469-0044-B329-AED27E237F17}" type="presParOf" srcId="{00B7D46D-6A70-C74E-AAC4-C2C69E859CD9}" destId="{E6745B2E-CC65-6F40-ADD6-F75FB81CD918}" srcOrd="0" destOrd="0" presId="urn:microsoft.com/office/officeart/2005/8/layout/hierarchy1"/>
    <dgm:cxn modelId="{EAFA49A8-3DD3-2B46-B55E-5082BC660045}" type="presParOf" srcId="{E6745B2E-CC65-6F40-ADD6-F75FB81CD918}" destId="{1B4720B5-A24F-0C41-971A-89ECD63A84C9}" srcOrd="0" destOrd="0" presId="urn:microsoft.com/office/officeart/2005/8/layout/hierarchy1"/>
    <dgm:cxn modelId="{7ECE91EA-A993-5343-BFDF-A415DEDBECE8}" type="presParOf" srcId="{E6745B2E-CC65-6F40-ADD6-F75FB81CD918}" destId="{2C61E6CD-D5F9-2646-BCF6-6E8F7EAD67A6}" srcOrd="1" destOrd="0" presId="urn:microsoft.com/office/officeart/2005/8/layout/hierarchy1"/>
    <dgm:cxn modelId="{CE4C3FD4-07A5-4242-AA7A-60B127D45B80}" type="presParOf" srcId="{00B7D46D-6A70-C74E-AAC4-C2C69E859CD9}" destId="{AE070339-F9B4-B240-8DDF-FB4E76AADC12}" srcOrd="1" destOrd="0" presId="urn:microsoft.com/office/officeart/2005/8/layout/hierarchy1"/>
    <dgm:cxn modelId="{313CB874-3A4F-3643-AFF0-181DB628570C}" type="presParOf" srcId="{AE070339-F9B4-B240-8DDF-FB4E76AADC12}" destId="{DDD6C25C-57BF-234A-91E9-C3438B63B794}" srcOrd="0" destOrd="0" presId="urn:microsoft.com/office/officeart/2005/8/layout/hierarchy1"/>
    <dgm:cxn modelId="{EB0996FB-4048-7647-88C0-979F2878673D}" type="presParOf" srcId="{AE070339-F9B4-B240-8DDF-FB4E76AADC12}" destId="{DA413802-3729-DC47-BA0F-923AEB3FCE41}" srcOrd="1" destOrd="0" presId="urn:microsoft.com/office/officeart/2005/8/layout/hierarchy1"/>
    <dgm:cxn modelId="{E26A159B-94E7-3B43-8415-96E895536AED}" type="presParOf" srcId="{DA413802-3729-DC47-BA0F-923AEB3FCE41}" destId="{74A9696C-3087-F348-9D7B-F3C147C337D1}" srcOrd="0" destOrd="0" presId="urn:microsoft.com/office/officeart/2005/8/layout/hierarchy1"/>
    <dgm:cxn modelId="{8C7741B9-EADB-1543-9E76-26B7F8EB055C}" type="presParOf" srcId="{74A9696C-3087-F348-9D7B-F3C147C337D1}" destId="{401DD14C-1553-6845-BAAB-C2735A530ED7}" srcOrd="0" destOrd="0" presId="urn:microsoft.com/office/officeart/2005/8/layout/hierarchy1"/>
    <dgm:cxn modelId="{A7971893-1534-554C-8EB3-E5FDB336F3AD}" type="presParOf" srcId="{74A9696C-3087-F348-9D7B-F3C147C337D1}" destId="{81131119-1753-904D-A1AD-5959D95EC329}" srcOrd="1" destOrd="0" presId="urn:microsoft.com/office/officeart/2005/8/layout/hierarchy1"/>
    <dgm:cxn modelId="{42E6E01D-0DC9-4743-A6D2-1DD6978FB444}" type="presParOf" srcId="{DA413802-3729-DC47-BA0F-923AEB3FCE41}" destId="{49966DCC-5E28-2144-A13B-CBC410A49D88}" srcOrd="1" destOrd="0" presId="urn:microsoft.com/office/officeart/2005/8/layout/hierarchy1"/>
    <dgm:cxn modelId="{9320DA98-6221-F84E-8B9B-751E4F963ECC}" type="presParOf" srcId="{3FB24237-B4BC-8845-BA1E-506A1372F55B}" destId="{CB46C6BB-026E-B446-ABB7-0B46B9C8EFB4}" srcOrd="2" destOrd="0" presId="urn:microsoft.com/office/officeart/2005/8/layout/hierarchy1"/>
    <dgm:cxn modelId="{D8FBC5F2-D44B-B940-A116-4E52946BAA50}" type="presParOf" srcId="{3FB24237-B4BC-8845-BA1E-506A1372F55B}" destId="{337A74CE-48BC-5643-90C7-E8C2A3E585FA}" srcOrd="3" destOrd="0" presId="urn:microsoft.com/office/officeart/2005/8/layout/hierarchy1"/>
    <dgm:cxn modelId="{6E25E6C3-77DD-AE47-A7F5-FA0AFE262785}" type="presParOf" srcId="{337A74CE-48BC-5643-90C7-E8C2A3E585FA}" destId="{F61FAE7F-43EC-344B-9534-BBCDF1B5436F}" srcOrd="0" destOrd="0" presId="urn:microsoft.com/office/officeart/2005/8/layout/hierarchy1"/>
    <dgm:cxn modelId="{ABEB27B0-770D-1744-836D-82A7E8A3EA3D}" type="presParOf" srcId="{F61FAE7F-43EC-344B-9534-BBCDF1B5436F}" destId="{DC0F4ABB-6A99-6E40-8C92-FA3C82A5CD6A}" srcOrd="0" destOrd="0" presId="urn:microsoft.com/office/officeart/2005/8/layout/hierarchy1"/>
    <dgm:cxn modelId="{99814892-CDBE-1249-902E-0011FDC8A68E}" type="presParOf" srcId="{F61FAE7F-43EC-344B-9534-BBCDF1B5436F}" destId="{B91DD660-9DC9-264F-B252-63DD6E1FB238}" srcOrd="1" destOrd="0" presId="urn:microsoft.com/office/officeart/2005/8/layout/hierarchy1"/>
    <dgm:cxn modelId="{7F423C58-74A7-7D4E-952A-0267BB8D13C3}" type="presParOf" srcId="{337A74CE-48BC-5643-90C7-E8C2A3E585FA}" destId="{7F985F93-E826-1D46-B0AD-ECE31701711D}" srcOrd="1" destOrd="0" presId="urn:microsoft.com/office/officeart/2005/8/layout/hierarchy1"/>
    <dgm:cxn modelId="{446F250B-4537-3D4C-9B90-41B14C0716B5}" type="presParOf" srcId="{7F985F93-E826-1D46-B0AD-ECE31701711D}" destId="{B36785EA-42EA-8742-B26E-FCDA112B6B9A}" srcOrd="0" destOrd="0" presId="urn:microsoft.com/office/officeart/2005/8/layout/hierarchy1"/>
    <dgm:cxn modelId="{DA246A28-4DC4-2D45-8AF6-FC1DB0407BDF}" type="presParOf" srcId="{7F985F93-E826-1D46-B0AD-ECE31701711D}" destId="{39BCF508-22BD-9F4F-A632-DAD24FBE6E1B}" srcOrd="1" destOrd="0" presId="urn:microsoft.com/office/officeart/2005/8/layout/hierarchy1"/>
    <dgm:cxn modelId="{1E951D45-7F0E-E041-B3B6-E1AF23451301}" type="presParOf" srcId="{39BCF508-22BD-9F4F-A632-DAD24FBE6E1B}" destId="{8D4BE6B1-4910-7941-8CF1-8353BB00A83B}" srcOrd="0" destOrd="0" presId="urn:microsoft.com/office/officeart/2005/8/layout/hierarchy1"/>
    <dgm:cxn modelId="{3BD0371E-1662-C441-BCA4-49F5A9941975}" type="presParOf" srcId="{8D4BE6B1-4910-7941-8CF1-8353BB00A83B}" destId="{48EA1C71-8603-9546-91F0-D15BD8D40C3C}" srcOrd="0" destOrd="0" presId="urn:microsoft.com/office/officeart/2005/8/layout/hierarchy1"/>
    <dgm:cxn modelId="{1FF68CB9-D045-9A4D-9D93-338A17E3BF8C}" type="presParOf" srcId="{8D4BE6B1-4910-7941-8CF1-8353BB00A83B}" destId="{632D81CE-2123-454B-921E-96ABEB6902E0}" srcOrd="1" destOrd="0" presId="urn:microsoft.com/office/officeart/2005/8/layout/hierarchy1"/>
    <dgm:cxn modelId="{10BCB708-2149-6B4A-B627-C1ECC0724FA9}" type="presParOf" srcId="{39BCF508-22BD-9F4F-A632-DAD24FBE6E1B}" destId="{B00396EF-2568-B440-B641-8B0C90996F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D6DD3047-C9CA-1343-873C-891398F7F2A5}">
      <dgm:prSet phldrT="[Texte]"/>
      <dgm:spPr/>
      <dgm:t>
        <a:bodyPr/>
        <a:lstStyle/>
        <a:p>
          <a:r>
            <a:rPr lang="fr-FR" dirty="0"/>
            <a:t>Enfant 1</a:t>
          </a:r>
        </a:p>
      </dgm:t>
    </dgm:pt>
    <dgm:pt modelId="{F4EAA3A8-F50B-D144-A030-E092EC3F410B}" type="parTrans" cxnId="{965E1DA4-F821-8B40-89FA-C7A72D97C234}">
      <dgm:prSet/>
      <dgm:spPr/>
      <dgm:t>
        <a:bodyPr/>
        <a:lstStyle/>
        <a:p>
          <a:endParaRPr lang="fr-FR"/>
        </a:p>
      </dgm:t>
    </dgm:pt>
    <dgm:pt modelId="{B0B99042-A3C1-A14B-9C32-F900366B40C5}" type="sibTrans" cxnId="{965E1DA4-F821-8B40-89FA-C7A72D97C234}">
      <dgm:prSet/>
      <dgm:spPr/>
      <dgm:t>
        <a:bodyPr/>
        <a:lstStyle/>
        <a:p>
          <a:endParaRPr lang="fr-FR"/>
        </a:p>
      </dgm:t>
    </dgm:pt>
    <dgm:pt modelId="{710DB5D4-7186-694B-A798-E4A25E35616D}">
      <dgm:prSet phldrT="[Texte]"/>
      <dgm:spPr/>
      <dgm:t>
        <a:bodyPr/>
        <a:lstStyle/>
        <a:p>
          <a:r>
            <a:rPr lang="fr-FR" dirty="0" err="1"/>
            <a:t>Petit-enfant</a:t>
          </a:r>
          <a:r>
            <a:rPr lang="fr-FR" dirty="0"/>
            <a:t> 1</a:t>
          </a:r>
        </a:p>
      </dgm:t>
    </dgm:pt>
    <dgm:pt modelId="{013B7AD8-F593-D841-A81F-DDF7A8F65190}" type="parTrans" cxnId="{709EE820-CB9A-7842-8CAE-D20930282938}">
      <dgm:prSet/>
      <dgm:spPr/>
      <dgm:t>
        <a:bodyPr/>
        <a:lstStyle/>
        <a:p>
          <a:endParaRPr lang="fr-FR"/>
        </a:p>
      </dgm:t>
    </dgm:pt>
    <dgm:pt modelId="{69337CBE-D61D-8E4A-9D17-3F3D54E567AA}" type="sibTrans" cxnId="{709EE820-CB9A-7842-8CAE-D20930282938}">
      <dgm:prSet/>
      <dgm:spPr/>
      <dgm:t>
        <a:bodyPr/>
        <a:lstStyle/>
        <a:p>
          <a:endParaRPr lang="fr-FR"/>
        </a:p>
      </dgm:t>
    </dgm:pt>
    <dgm:pt modelId="{F144F1C8-841A-884D-987A-B221AF6501B7}">
      <dgm:prSet phldrT="[Texte]"/>
      <dgm:spPr/>
      <dgm:t>
        <a:bodyPr/>
        <a:lstStyle/>
        <a:p>
          <a:r>
            <a:rPr lang="fr-FR" dirty="0" err="1"/>
            <a:t>Petit-enfant</a:t>
          </a:r>
          <a:r>
            <a:rPr lang="fr-FR" dirty="0"/>
            <a:t> 2</a:t>
          </a:r>
        </a:p>
      </dgm:t>
    </dgm:pt>
    <dgm:pt modelId="{3242DCE1-A7B2-A141-9A68-AEED703C70AC}" type="parTrans" cxnId="{899C644F-5A8E-9143-AC77-CE05C64B76EF}">
      <dgm:prSet/>
      <dgm:spPr/>
      <dgm:t>
        <a:bodyPr/>
        <a:lstStyle/>
        <a:p>
          <a:endParaRPr lang="fr-FR"/>
        </a:p>
      </dgm:t>
    </dgm:pt>
    <dgm:pt modelId="{9B2003A8-3A95-3246-BB35-504B46C5F759}" type="sibTrans" cxnId="{899C644F-5A8E-9143-AC77-CE05C64B76EF}">
      <dgm:prSet/>
      <dgm:spPr/>
      <dgm:t>
        <a:bodyPr/>
        <a:lstStyle/>
        <a:p>
          <a:endParaRPr lang="fr-FR"/>
        </a:p>
      </dgm:t>
    </dgm:pt>
    <dgm:pt modelId="{041058C0-8FED-EE4B-9564-DDFEE65759BC}">
      <dgm:prSet phldrT="[Texte]"/>
      <dgm:spPr/>
      <dgm:t>
        <a:bodyPr/>
        <a:lstStyle/>
        <a:p>
          <a:r>
            <a:rPr lang="fr-FR" dirty="0"/>
            <a:t>Enfant 2*</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r>
            <a:rPr lang="fr-FR" dirty="0"/>
            <a:t> 3</a:t>
          </a:r>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A0FC1DB6-5257-B44C-BFB3-AC2B3EAE93F9}" type="pres">
      <dgm:prSet presAssocID="{F4EAA3A8-F50B-D144-A030-E092EC3F410B}" presName="Name10" presStyleLbl="parChTrans1D2" presStyleIdx="0" presStyleCnt="2"/>
      <dgm:spPr/>
    </dgm:pt>
    <dgm:pt modelId="{2F52D828-D5C6-134D-83B4-48715F359672}" type="pres">
      <dgm:prSet presAssocID="{D6DD3047-C9CA-1343-873C-891398F7F2A5}" presName="hierRoot2" presStyleCnt="0"/>
      <dgm:spPr/>
    </dgm:pt>
    <dgm:pt modelId="{EF0DF6CD-43DA-EF47-B8EA-88A7EA51FC92}" type="pres">
      <dgm:prSet presAssocID="{D6DD3047-C9CA-1343-873C-891398F7F2A5}" presName="composite2" presStyleCnt="0"/>
      <dgm:spPr/>
    </dgm:pt>
    <dgm:pt modelId="{5ED9C4E6-E177-654D-A51F-0F17EB3476A0}" type="pres">
      <dgm:prSet presAssocID="{D6DD3047-C9CA-1343-873C-891398F7F2A5}" presName="background2" presStyleLbl="node2" presStyleIdx="0" presStyleCnt="2"/>
      <dgm:spPr/>
    </dgm:pt>
    <dgm:pt modelId="{AD8EF683-078D-474B-BE93-12B821DCA546}" type="pres">
      <dgm:prSet presAssocID="{D6DD3047-C9CA-1343-873C-891398F7F2A5}" presName="text2" presStyleLbl="fgAcc2" presStyleIdx="0" presStyleCnt="2">
        <dgm:presLayoutVars>
          <dgm:chPref val="3"/>
        </dgm:presLayoutVars>
      </dgm:prSet>
      <dgm:spPr/>
    </dgm:pt>
    <dgm:pt modelId="{1A1CDD0E-3DE3-2C4B-AE66-68C56E6E9F0E}" type="pres">
      <dgm:prSet presAssocID="{D6DD3047-C9CA-1343-873C-891398F7F2A5}" presName="hierChild3" presStyleCnt="0"/>
      <dgm:spPr/>
    </dgm:pt>
    <dgm:pt modelId="{FECEB629-4571-734A-BE05-BAACB8BADA74}" type="pres">
      <dgm:prSet presAssocID="{013B7AD8-F593-D841-A81F-DDF7A8F65190}" presName="Name17" presStyleLbl="parChTrans1D3" presStyleIdx="0" presStyleCnt="3"/>
      <dgm:spPr/>
    </dgm:pt>
    <dgm:pt modelId="{FA014CE5-5288-984E-AE7E-210CF434FE11}" type="pres">
      <dgm:prSet presAssocID="{710DB5D4-7186-694B-A798-E4A25E35616D}" presName="hierRoot3" presStyleCnt="0"/>
      <dgm:spPr/>
    </dgm:pt>
    <dgm:pt modelId="{19B39A25-CFD1-EA45-AA3F-8BEB37B78988}" type="pres">
      <dgm:prSet presAssocID="{710DB5D4-7186-694B-A798-E4A25E35616D}" presName="composite3" presStyleCnt="0"/>
      <dgm:spPr/>
    </dgm:pt>
    <dgm:pt modelId="{65560CF5-8E1B-EC41-A6B4-07D688D3648F}" type="pres">
      <dgm:prSet presAssocID="{710DB5D4-7186-694B-A798-E4A25E35616D}" presName="background3" presStyleLbl="node3" presStyleIdx="0" presStyleCnt="3"/>
      <dgm:spPr/>
    </dgm:pt>
    <dgm:pt modelId="{93537580-6DC4-F948-8BE0-65EC2282BFFF}" type="pres">
      <dgm:prSet presAssocID="{710DB5D4-7186-694B-A798-E4A25E35616D}" presName="text3" presStyleLbl="fgAcc3" presStyleIdx="0" presStyleCnt="3" custScaleX="152470" custLinFactNeighborX="-67152" custLinFactNeighborY="44">
        <dgm:presLayoutVars>
          <dgm:chPref val="3"/>
        </dgm:presLayoutVars>
      </dgm:prSet>
      <dgm:spPr/>
    </dgm:pt>
    <dgm:pt modelId="{A0F167CB-9263-8C42-88D1-3A0DBBC8613B}" type="pres">
      <dgm:prSet presAssocID="{710DB5D4-7186-694B-A798-E4A25E35616D}" presName="hierChild4" presStyleCnt="0"/>
      <dgm:spPr/>
    </dgm:pt>
    <dgm:pt modelId="{48AF05CC-6AA6-F248-ADA3-61B2D3BB4643}" type="pres">
      <dgm:prSet presAssocID="{3242DCE1-A7B2-A141-9A68-AEED703C70AC}" presName="Name17" presStyleLbl="parChTrans1D3" presStyleIdx="1" presStyleCnt="3"/>
      <dgm:spPr/>
    </dgm:pt>
    <dgm:pt modelId="{33533865-FB7C-A946-9A05-B9B7CD02398B}" type="pres">
      <dgm:prSet presAssocID="{F144F1C8-841A-884D-987A-B221AF6501B7}" presName="hierRoot3" presStyleCnt="0"/>
      <dgm:spPr/>
    </dgm:pt>
    <dgm:pt modelId="{C4AFD3D7-2330-4449-8832-E9B401C861E1}" type="pres">
      <dgm:prSet presAssocID="{F144F1C8-841A-884D-987A-B221AF6501B7}" presName="composite3" presStyleCnt="0"/>
      <dgm:spPr/>
    </dgm:pt>
    <dgm:pt modelId="{1164371F-99E5-F245-912B-89BC92C26149}" type="pres">
      <dgm:prSet presAssocID="{F144F1C8-841A-884D-987A-B221AF6501B7}" presName="background3" presStyleLbl="node3" presStyleIdx="1" presStyleCnt="3"/>
      <dgm:spPr/>
    </dgm:pt>
    <dgm:pt modelId="{9FAF9847-3C42-484C-A83C-411FE88329B8}" type="pres">
      <dgm:prSet presAssocID="{F144F1C8-841A-884D-987A-B221AF6501B7}" presName="text3" presStyleLbl="fgAcc3" presStyleIdx="1" presStyleCnt="3" custScaleX="143482" custLinFactNeighborX="-62125" custLinFactNeighborY="44">
        <dgm:presLayoutVars>
          <dgm:chPref val="3"/>
        </dgm:presLayoutVars>
      </dgm:prSet>
      <dgm:spPr/>
    </dgm:pt>
    <dgm:pt modelId="{F7778575-CEB7-A443-B63A-5AD0E405446A}" type="pres">
      <dgm:prSet presAssocID="{F144F1C8-841A-884D-987A-B221AF6501B7}" presName="hierChild4" presStyleCnt="0"/>
      <dgm:spPr/>
    </dgm:pt>
    <dgm:pt modelId="{14708C6F-8C92-F74D-AF7C-8DD759ECA6BF}" type="pres">
      <dgm:prSet presAssocID="{D062DC4B-A9E7-0544-9ED5-448CA0D0DE92}" presName="Name10" presStyleLbl="parChTrans1D2" presStyleIdx="1" presStyleCnt="2"/>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1" presStyleCnt="2"/>
      <dgm:spPr/>
    </dgm:pt>
    <dgm:pt modelId="{0542CC34-D06F-B848-B6B2-027187073309}" type="pres">
      <dgm:prSet presAssocID="{041058C0-8FED-EE4B-9564-DDFEE65759BC}" presName="text2" presStyleLbl="fgAcc2" presStyleIdx="1" presStyleCnt="2">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2" presStyleCnt="3"/>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2" presStyleCnt="3"/>
      <dgm:spPr/>
    </dgm:pt>
    <dgm:pt modelId="{127FA28E-C16B-BC49-9DD2-F9619D0BB429}" type="pres">
      <dgm:prSet presAssocID="{B477D0B6-E174-AD44-A3A1-01CCDC1B3E42}" presName="text3" presStyleLbl="fgAcc3" presStyleIdx="2" presStyleCnt="3" custScaleX="162777">
        <dgm:presLayoutVars>
          <dgm:chPref val="3"/>
        </dgm:presLayoutVars>
      </dgm:prSet>
      <dgm:spPr/>
    </dgm:pt>
    <dgm:pt modelId="{E0A5B4D5-D3E4-FC4B-83E7-72D2E3B0495E}" type="pres">
      <dgm:prSet presAssocID="{B477D0B6-E174-AD44-A3A1-01CCDC1B3E42}" presName="hierChild4" presStyleCnt="0"/>
      <dgm:spPr/>
    </dgm:pt>
  </dgm:ptLst>
  <dgm:cxnLst>
    <dgm:cxn modelId="{56A7DA04-1803-C447-BAF4-383EAB0F1666}" type="presOf" srcId="{D062DC4B-A9E7-0544-9ED5-448CA0D0DE92}" destId="{14708C6F-8C92-F74D-AF7C-8DD759ECA6BF}" srcOrd="0" destOrd="0" presId="urn:microsoft.com/office/officeart/2005/8/layout/hierarchy1"/>
    <dgm:cxn modelId="{9BCEB820-F612-8746-8FCA-002FB2A79315}" type="presOf" srcId="{10C2AE55-58E8-0E41-BDBD-481642A8E1B4}" destId="{F3E58C59-37B0-BC43-B1ED-00E83D571D8B}" srcOrd="0" destOrd="0" presId="urn:microsoft.com/office/officeart/2005/8/layout/hierarchy1"/>
    <dgm:cxn modelId="{709EE820-CB9A-7842-8CAE-D20930282938}" srcId="{D6DD3047-C9CA-1343-873C-891398F7F2A5}" destId="{710DB5D4-7186-694B-A798-E4A25E35616D}" srcOrd="0" destOrd="0" parTransId="{013B7AD8-F593-D841-A81F-DDF7A8F65190}" sibTransId="{69337CBE-D61D-8E4A-9D17-3F3D54E567AA}"/>
    <dgm:cxn modelId="{93CD1A24-B131-4940-933E-9A61CEA0C776}" type="presOf" srcId="{E6DF3DDF-271B-EE49-ADF1-A44FB09E2D41}" destId="{C899A6EC-5A4B-1A48-8396-7D60C7AF00FC}" srcOrd="0" destOrd="0" presId="urn:microsoft.com/office/officeart/2005/8/layout/hierarchy1"/>
    <dgm:cxn modelId="{CD49684B-8C19-FD47-91E1-B1337969A995}" type="presOf" srcId="{D6DD3047-C9CA-1343-873C-891398F7F2A5}" destId="{AD8EF683-078D-474B-BE93-12B821DCA546}" srcOrd="0" destOrd="0" presId="urn:microsoft.com/office/officeart/2005/8/layout/hierarchy1"/>
    <dgm:cxn modelId="{899C644F-5A8E-9143-AC77-CE05C64B76EF}" srcId="{D6DD3047-C9CA-1343-873C-891398F7F2A5}" destId="{F144F1C8-841A-884D-987A-B221AF6501B7}" srcOrd="1" destOrd="0" parTransId="{3242DCE1-A7B2-A141-9A68-AEED703C70AC}" sibTransId="{9B2003A8-3A95-3246-BB35-504B46C5F759}"/>
    <dgm:cxn modelId="{070EFE79-A0D4-F644-919C-CCB8EA34C059}" type="presOf" srcId="{710DB5D4-7186-694B-A798-E4A25E35616D}" destId="{93537580-6DC4-F948-8BE0-65EC2282BFFF}" srcOrd="0" destOrd="0" presId="urn:microsoft.com/office/officeart/2005/8/layout/hierarchy1"/>
    <dgm:cxn modelId="{64F5C87F-E234-2844-B454-C4EA94D177EB}" type="presOf" srcId="{C89A1A48-3F13-0B44-81F0-E9172D3FBF6A}" destId="{C48E7CE4-09C6-3C48-9858-8438D56E7A9F}" srcOrd="0" destOrd="0" presId="urn:microsoft.com/office/officeart/2005/8/layout/hierarchy1"/>
    <dgm:cxn modelId="{57ED5285-F360-F54E-9038-6ACF1DF0AE4C}" type="presOf" srcId="{B477D0B6-E174-AD44-A3A1-01CCDC1B3E42}" destId="{127FA28E-C16B-BC49-9DD2-F9619D0BB429}" srcOrd="0" destOrd="0" presId="urn:microsoft.com/office/officeart/2005/8/layout/hierarchy1"/>
    <dgm:cxn modelId="{BB57028A-F19B-154A-B7BC-A98D93558775}" type="presOf" srcId="{3242DCE1-A7B2-A141-9A68-AEED703C70AC}" destId="{48AF05CC-6AA6-F248-ADA3-61B2D3BB4643}" srcOrd="0" destOrd="0" presId="urn:microsoft.com/office/officeart/2005/8/layout/hierarchy1"/>
    <dgm:cxn modelId="{C9BAE191-B52E-7B47-BDE5-0C49D17DAA7D}" srcId="{C89A1A48-3F13-0B44-81F0-E9172D3FBF6A}" destId="{041058C0-8FED-EE4B-9564-DDFEE65759BC}" srcOrd="1" destOrd="0" parTransId="{D062DC4B-A9E7-0544-9ED5-448CA0D0DE92}" sibTransId="{963087C1-3C42-F84D-ACE6-E4C1405DBF0A}"/>
    <dgm:cxn modelId="{733A5D9F-C1F0-F84E-AF8A-02F55F1DEED3}" type="presOf" srcId="{041058C0-8FED-EE4B-9564-DDFEE65759BC}" destId="{0542CC34-D06F-B848-B6B2-027187073309}" srcOrd="0" destOrd="0" presId="urn:microsoft.com/office/officeart/2005/8/layout/hierarchy1"/>
    <dgm:cxn modelId="{965E1DA4-F821-8B40-89FA-C7A72D97C234}" srcId="{C89A1A48-3F13-0B44-81F0-E9172D3FBF6A}" destId="{D6DD3047-C9CA-1343-873C-891398F7F2A5}" srcOrd="0" destOrd="0" parTransId="{F4EAA3A8-F50B-D144-A030-E092EC3F410B}" sibTransId="{B0B99042-A3C1-A14B-9C32-F900366B40C5}"/>
    <dgm:cxn modelId="{5C82AECA-E2EF-A94B-9A75-910F94DE921F}" srcId="{041058C0-8FED-EE4B-9564-DDFEE65759BC}" destId="{B477D0B6-E174-AD44-A3A1-01CCDC1B3E42}" srcOrd="0" destOrd="0" parTransId="{10C2AE55-58E8-0E41-BDBD-481642A8E1B4}" sibTransId="{EA9C0934-9A40-9544-81F9-85F638C14E62}"/>
    <dgm:cxn modelId="{8ABCBCCF-D3A9-5A41-B97F-15FB9946FF0B}" type="presOf" srcId="{F144F1C8-841A-884D-987A-B221AF6501B7}" destId="{9FAF9847-3C42-484C-A83C-411FE88329B8}" srcOrd="0" destOrd="0" presId="urn:microsoft.com/office/officeart/2005/8/layout/hierarchy1"/>
    <dgm:cxn modelId="{A985DEDE-7509-1B45-8479-EADCEE3EDAA5}" type="presOf" srcId="{F4EAA3A8-F50B-D144-A030-E092EC3F410B}" destId="{A0FC1DB6-5257-B44C-BFB3-AC2B3EAE93F9}" srcOrd="0" destOrd="0" presId="urn:microsoft.com/office/officeart/2005/8/layout/hierarchy1"/>
    <dgm:cxn modelId="{6C7C27E5-DA12-0A41-8E86-CA7BC834F4AA}" type="presOf" srcId="{013B7AD8-F593-D841-A81F-DDF7A8F65190}" destId="{FECEB629-4571-734A-BE05-BAACB8BADA74}" srcOrd="0" destOrd="0" presId="urn:microsoft.com/office/officeart/2005/8/layout/hierarchy1"/>
    <dgm:cxn modelId="{B5AA1DEF-0E6F-BF47-9FD8-CCBC76E2DD6B}" srcId="{E6DF3DDF-271B-EE49-ADF1-A44FB09E2D41}" destId="{C89A1A48-3F13-0B44-81F0-E9172D3FBF6A}" srcOrd="0" destOrd="0" parTransId="{B44BD3E8-476B-5347-B4CB-A5A37EB93809}" sibTransId="{70951745-FDB0-6145-BD7A-13667D4CD067}"/>
    <dgm:cxn modelId="{3C26A66D-F204-904F-AEA8-33C612F09548}" type="presParOf" srcId="{C899A6EC-5A4B-1A48-8396-7D60C7AF00FC}" destId="{B0BFA38A-D9F8-6A43-A368-C3DCE2C837A7}" srcOrd="0" destOrd="0" presId="urn:microsoft.com/office/officeart/2005/8/layout/hierarchy1"/>
    <dgm:cxn modelId="{BA11FC0B-E31E-2B4E-BA24-4685B895A171}" type="presParOf" srcId="{B0BFA38A-D9F8-6A43-A368-C3DCE2C837A7}" destId="{E9E2A402-D552-A04A-80C5-49F7671C46CE}" srcOrd="0" destOrd="0" presId="urn:microsoft.com/office/officeart/2005/8/layout/hierarchy1"/>
    <dgm:cxn modelId="{0069764C-8BED-8546-A0FE-A60F3E01E664}" type="presParOf" srcId="{E9E2A402-D552-A04A-80C5-49F7671C46CE}" destId="{5E37C9CA-DEB7-3748-B70E-37003CFD71C5}" srcOrd="0" destOrd="0" presId="urn:microsoft.com/office/officeart/2005/8/layout/hierarchy1"/>
    <dgm:cxn modelId="{678A3876-C814-0C42-ABE6-0979DEFBFE53}" type="presParOf" srcId="{E9E2A402-D552-A04A-80C5-49F7671C46CE}" destId="{C48E7CE4-09C6-3C48-9858-8438D56E7A9F}" srcOrd="1" destOrd="0" presId="urn:microsoft.com/office/officeart/2005/8/layout/hierarchy1"/>
    <dgm:cxn modelId="{598FE8B0-A0E1-B34A-A636-17D0DB9C8B10}" type="presParOf" srcId="{B0BFA38A-D9F8-6A43-A368-C3DCE2C837A7}" destId="{A4982FF2-1323-2F42-A5D9-9EFC3FDE810F}" srcOrd="1" destOrd="0" presId="urn:microsoft.com/office/officeart/2005/8/layout/hierarchy1"/>
    <dgm:cxn modelId="{BDC8770C-0BC5-E84C-9E13-012EE10E2B62}" type="presParOf" srcId="{A4982FF2-1323-2F42-A5D9-9EFC3FDE810F}" destId="{A0FC1DB6-5257-B44C-BFB3-AC2B3EAE93F9}" srcOrd="0" destOrd="0" presId="urn:microsoft.com/office/officeart/2005/8/layout/hierarchy1"/>
    <dgm:cxn modelId="{DD4E532D-83DF-B447-9CB9-00FC0AAA337A}" type="presParOf" srcId="{A4982FF2-1323-2F42-A5D9-9EFC3FDE810F}" destId="{2F52D828-D5C6-134D-83B4-48715F359672}" srcOrd="1" destOrd="0" presId="urn:microsoft.com/office/officeart/2005/8/layout/hierarchy1"/>
    <dgm:cxn modelId="{55FDC00B-0A88-5B44-9B36-67CDA82A7B3F}" type="presParOf" srcId="{2F52D828-D5C6-134D-83B4-48715F359672}" destId="{EF0DF6CD-43DA-EF47-B8EA-88A7EA51FC92}" srcOrd="0" destOrd="0" presId="urn:microsoft.com/office/officeart/2005/8/layout/hierarchy1"/>
    <dgm:cxn modelId="{2187439D-65E9-DD45-8686-8DBC12CD96C8}" type="presParOf" srcId="{EF0DF6CD-43DA-EF47-B8EA-88A7EA51FC92}" destId="{5ED9C4E6-E177-654D-A51F-0F17EB3476A0}" srcOrd="0" destOrd="0" presId="urn:microsoft.com/office/officeart/2005/8/layout/hierarchy1"/>
    <dgm:cxn modelId="{08C79A66-B974-2840-B1D2-1A8683999806}" type="presParOf" srcId="{EF0DF6CD-43DA-EF47-B8EA-88A7EA51FC92}" destId="{AD8EF683-078D-474B-BE93-12B821DCA546}" srcOrd="1" destOrd="0" presId="urn:microsoft.com/office/officeart/2005/8/layout/hierarchy1"/>
    <dgm:cxn modelId="{A77A7EAC-068F-784D-929C-6964C9AC2C04}" type="presParOf" srcId="{2F52D828-D5C6-134D-83B4-48715F359672}" destId="{1A1CDD0E-3DE3-2C4B-AE66-68C56E6E9F0E}" srcOrd="1" destOrd="0" presId="urn:microsoft.com/office/officeart/2005/8/layout/hierarchy1"/>
    <dgm:cxn modelId="{9FAA659B-2191-634C-B0CE-5D249C138B8D}" type="presParOf" srcId="{1A1CDD0E-3DE3-2C4B-AE66-68C56E6E9F0E}" destId="{FECEB629-4571-734A-BE05-BAACB8BADA74}" srcOrd="0" destOrd="0" presId="urn:microsoft.com/office/officeart/2005/8/layout/hierarchy1"/>
    <dgm:cxn modelId="{69E86E28-A8A9-E74A-82D8-4A2CE2397FDF}" type="presParOf" srcId="{1A1CDD0E-3DE3-2C4B-AE66-68C56E6E9F0E}" destId="{FA014CE5-5288-984E-AE7E-210CF434FE11}" srcOrd="1" destOrd="0" presId="urn:microsoft.com/office/officeart/2005/8/layout/hierarchy1"/>
    <dgm:cxn modelId="{F33B3D62-15EC-5A44-87B6-51EB114FB509}" type="presParOf" srcId="{FA014CE5-5288-984E-AE7E-210CF434FE11}" destId="{19B39A25-CFD1-EA45-AA3F-8BEB37B78988}" srcOrd="0" destOrd="0" presId="urn:microsoft.com/office/officeart/2005/8/layout/hierarchy1"/>
    <dgm:cxn modelId="{87955EBA-4474-7F4F-A201-A9A0BA699CD9}" type="presParOf" srcId="{19B39A25-CFD1-EA45-AA3F-8BEB37B78988}" destId="{65560CF5-8E1B-EC41-A6B4-07D688D3648F}" srcOrd="0" destOrd="0" presId="urn:microsoft.com/office/officeart/2005/8/layout/hierarchy1"/>
    <dgm:cxn modelId="{77F5AA2D-8459-5644-9882-F35F6C7DB870}" type="presParOf" srcId="{19B39A25-CFD1-EA45-AA3F-8BEB37B78988}" destId="{93537580-6DC4-F948-8BE0-65EC2282BFFF}" srcOrd="1" destOrd="0" presId="urn:microsoft.com/office/officeart/2005/8/layout/hierarchy1"/>
    <dgm:cxn modelId="{4D967446-FF8C-584D-9945-9565436C7D59}" type="presParOf" srcId="{FA014CE5-5288-984E-AE7E-210CF434FE11}" destId="{A0F167CB-9263-8C42-88D1-3A0DBBC8613B}" srcOrd="1" destOrd="0" presId="urn:microsoft.com/office/officeart/2005/8/layout/hierarchy1"/>
    <dgm:cxn modelId="{B05A64B8-CF59-2E44-984C-E4844C9C3741}" type="presParOf" srcId="{1A1CDD0E-3DE3-2C4B-AE66-68C56E6E9F0E}" destId="{48AF05CC-6AA6-F248-ADA3-61B2D3BB4643}" srcOrd="2" destOrd="0" presId="urn:microsoft.com/office/officeart/2005/8/layout/hierarchy1"/>
    <dgm:cxn modelId="{2079E5C7-DF14-F940-8860-D36347E032F8}" type="presParOf" srcId="{1A1CDD0E-3DE3-2C4B-AE66-68C56E6E9F0E}" destId="{33533865-FB7C-A946-9A05-B9B7CD02398B}" srcOrd="3" destOrd="0" presId="urn:microsoft.com/office/officeart/2005/8/layout/hierarchy1"/>
    <dgm:cxn modelId="{2EB5DD4F-64FE-6C49-9018-7F5F3B893F51}" type="presParOf" srcId="{33533865-FB7C-A946-9A05-B9B7CD02398B}" destId="{C4AFD3D7-2330-4449-8832-E9B401C861E1}" srcOrd="0" destOrd="0" presId="urn:microsoft.com/office/officeart/2005/8/layout/hierarchy1"/>
    <dgm:cxn modelId="{F9A885E4-AE23-A24A-BBD3-AA4FF709F36B}" type="presParOf" srcId="{C4AFD3D7-2330-4449-8832-E9B401C861E1}" destId="{1164371F-99E5-F245-912B-89BC92C26149}" srcOrd="0" destOrd="0" presId="urn:microsoft.com/office/officeart/2005/8/layout/hierarchy1"/>
    <dgm:cxn modelId="{4A9C04A7-5B29-E444-8BA6-6D392F431E27}" type="presParOf" srcId="{C4AFD3D7-2330-4449-8832-E9B401C861E1}" destId="{9FAF9847-3C42-484C-A83C-411FE88329B8}" srcOrd="1" destOrd="0" presId="urn:microsoft.com/office/officeart/2005/8/layout/hierarchy1"/>
    <dgm:cxn modelId="{56D3E74C-F7F8-BF4C-B63F-803F3BC445C8}" type="presParOf" srcId="{33533865-FB7C-A946-9A05-B9B7CD02398B}" destId="{F7778575-CEB7-A443-B63A-5AD0E405446A}" srcOrd="1" destOrd="0" presId="urn:microsoft.com/office/officeart/2005/8/layout/hierarchy1"/>
    <dgm:cxn modelId="{4A3FC97A-647B-FE41-88AC-ABEED228AC88}" type="presParOf" srcId="{A4982FF2-1323-2F42-A5D9-9EFC3FDE810F}" destId="{14708C6F-8C92-F74D-AF7C-8DD759ECA6BF}" srcOrd="2" destOrd="0" presId="urn:microsoft.com/office/officeart/2005/8/layout/hierarchy1"/>
    <dgm:cxn modelId="{B3659CC7-D3BF-1F4F-BA49-8E85B5FF2F27}" type="presParOf" srcId="{A4982FF2-1323-2F42-A5D9-9EFC3FDE810F}" destId="{5F33EAD2-BFD0-E048-A5F1-2CE8EC70E4C6}" srcOrd="3" destOrd="0" presId="urn:microsoft.com/office/officeart/2005/8/layout/hierarchy1"/>
    <dgm:cxn modelId="{A8A2778C-3C74-6441-B00D-8930F56758BE}" type="presParOf" srcId="{5F33EAD2-BFD0-E048-A5F1-2CE8EC70E4C6}" destId="{2A3AA443-DD94-9546-A7FF-67B3E5A7BC87}" srcOrd="0" destOrd="0" presId="urn:microsoft.com/office/officeart/2005/8/layout/hierarchy1"/>
    <dgm:cxn modelId="{E885AD8C-FBDA-7345-B711-73F29BEEB13F}" type="presParOf" srcId="{2A3AA443-DD94-9546-A7FF-67B3E5A7BC87}" destId="{FBE045AF-06D8-1C45-BBEB-CC401DBE39F4}" srcOrd="0" destOrd="0" presId="urn:microsoft.com/office/officeart/2005/8/layout/hierarchy1"/>
    <dgm:cxn modelId="{ED96FC56-7AA2-0240-9E3C-57B092B66DF8}" type="presParOf" srcId="{2A3AA443-DD94-9546-A7FF-67B3E5A7BC87}" destId="{0542CC34-D06F-B848-B6B2-027187073309}" srcOrd="1" destOrd="0" presId="urn:microsoft.com/office/officeart/2005/8/layout/hierarchy1"/>
    <dgm:cxn modelId="{587AF78F-BA56-8449-98A5-C84FA2D00663}" type="presParOf" srcId="{5F33EAD2-BFD0-E048-A5F1-2CE8EC70E4C6}" destId="{1FE7C1AE-7452-F44F-86B0-C7CBA23DEF4E}" srcOrd="1" destOrd="0" presId="urn:microsoft.com/office/officeart/2005/8/layout/hierarchy1"/>
    <dgm:cxn modelId="{0A22F1D2-03DD-9A43-BB71-A6AC15F82EAC}" type="presParOf" srcId="{1FE7C1AE-7452-F44F-86B0-C7CBA23DEF4E}" destId="{F3E58C59-37B0-BC43-B1ED-00E83D571D8B}" srcOrd="0" destOrd="0" presId="urn:microsoft.com/office/officeart/2005/8/layout/hierarchy1"/>
    <dgm:cxn modelId="{BE3E9EE2-3D17-334F-ABB5-0FAD9CF5C5A4}" type="presParOf" srcId="{1FE7C1AE-7452-F44F-86B0-C7CBA23DEF4E}" destId="{C39226EE-BC78-3E40-8211-0D237974926F}" srcOrd="1" destOrd="0" presId="urn:microsoft.com/office/officeart/2005/8/layout/hierarchy1"/>
    <dgm:cxn modelId="{3F094D74-8D2B-1C42-8728-068425D599D4}" type="presParOf" srcId="{C39226EE-BC78-3E40-8211-0D237974926F}" destId="{5DCA7DD9-676F-2F49-A0E9-BF11009462D4}" srcOrd="0" destOrd="0" presId="urn:microsoft.com/office/officeart/2005/8/layout/hierarchy1"/>
    <dgm:cxn modelId="{A446FB04-091F-F648-BF5B-CD332F724471}" type="presParOf" srcId="{5DCA7DD9-676F-2F49-A0E9-BF11009462D4}" destId="{806A6CDD-5411-754A-9190-BB874C4B72FC}" srcOrd="0" destOrd="0" presId="urn:microsoft.com/office/officeart/2005/8/layout/hierarchy1"/>
    <dgm:cxn modelId="{0830AF6E-AE98-A44E-9942-6265D330515B}" type="presParOf" srcId="{5DCA7DD9-676F-2F49-A0E9-BF11009462D4}" destId="{127FA28E-C16B-BC49-9DD2-F9619D0BB429}" srcOrd="1" destOrd="0" presId="urn:microsoft.com/office/officeart/2005/8/layout/hierarchy1"/>
    <dgm:cxn modelId="{944D9C12-3DCA-4646-ABCC-0435AF72679E}" type="presParOf" srcId="{C39226EE-BC78-3E40-8211-0D237974926F}" destId="{E0A5B4D5-D3E4-FC4B-83E7-72D2E3B049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D6DD3047-C9CA-1343-873C-891398F7F2A5}">
      <dgm:prSet phldrT="[Texte]"/>
      <dgm:spPr/>
      <dgm:t>
        <a:bodyPr/>
        <a:lstStyle/>
        <a:p>
          <a:r>
            <a:rPr lang="fr-FR" dirty="0"/>
            <a:t>Enfant 1*</a:t>
          </a:r>
        </a:p>
      </dgm:t>
    </dgm:pt>
    <dgm:pt modelId="{F4EAA3A8-F50B-D144-A030-E092EC3F410B}" type="parTrans" cxnId="{965E1DA4-F821-8B40-89FA-C7A72D97C234}">
      <dgm:prSet/>
      <dgm:spPr/>
      <dgm:t>
        <a:bodyPr/>
        <a:lstStyle/>
        <a:p>
          <a:endParaRPr lang="fr-FR"/>
        </a:p>
      </dgm:t>
    </dgm:pt>
    <dgm:pt modelId="{B0B99042-A3C1-A14B-9C32-F900366B40C5}" type="sibTrans" cxnId="{965E1DA4-F821-8B40-89FA-C7A72D97C234}">
      <dgm:prSet/>
      <dgm:spPr/>
      <dgm:t>
        <a:bodyPr/>
        <a:lstStyle/>
        <a:p>
          <a:endParaRPr lang="fr-FR"/>
        </a:p>
      </dgm:t>
    </dgm:pt>
    <dgm:pt modelId="{710DB5D4-7186-694B-A798-E4A25E35616D}">
      <dgm:prSet phldrT="[Texte]"/>
      <dgm:spPr/>
      <dgm:t>
        <a:bodyPr/>
        <a:lstStyle/>
        <a:p>
          <a:r>
            <a:rPr lang="fr-FR" dirty="0" err="1"/>
            <a:t>Petit-enfant</a:t>
          </a:r>
          <a:r>
            <a:rPr lang="fr-FR" dirty="0"/>
            <a:t> 1</a:t>
          </a:r>
        </a:p>
      </dgm:t>
    </dgm:pt>
    <dgm:pt modelId="{013B7AD8-F593-D841-A81F-DDF7A8F65190}" type="parTrans" cxnId="{709EE820-CB9A-7842-8CAE-D20930282938}">
      <dgm:prSet/>
      <dgm:spPr/>
      <dgm:t>
        <a:bodyPr/>
        <a:lstStyle/>
        <a:p>
          <a:endParaRPr lang="fr-FR"/>
        </a:p>
      </dgm:t>
    </dgm:pt>
    <dgm:pt modelId="{69337CBE-D61D-8E4A-9D17-3F3D54E567AA}" type="sibTrans" cxnId="{709EE820-CB9A-7842-8CAE-D20930282938}">
      <dgm:prSet/>
      <dgm:spPr/>
      <dgm:t>
        <a:bodyPr/>
        <a:lstStyle/>
        <a:p>
          <a:endParaRPr lang="fr-FR"/>
        </a:p>
      </dgm:t>
    </dgm:pt>
    <dgm:pt modelId="{F144F1C8-841A-884D-987A-B221AF6501B7}">
      <dgm:prSet phldrT="[Texte]"/>
      <dgm:spPr/>
      <dgm:t>
        <a:bodyPr/>
        <a:lstStyle/>
        <a:p>
          <a:r>
            <a:rPr lang="fr-FR" dirty="0" err="1"/>
            <a:t>Petit-enfant</a:t>
          </a:r>
          <a:r>
            <a:rPr lang="fr-FR" dirty="0"/>
            <a:t> 2</a:t>
          </a:r>
        </a:p>
      </dgm:t>
    </dgm:pt>
    <dgm:pt modelId="{3242DCE1-A7B2-A141-9A68-AEED703C70AC}" type="parTrans" cxnId="{899C644F-5A8E-9143-AC77-CE05C64B76EF}">
      <dgm:prSet/>
      <dgm:spPr/>
      <dgm:t>
        <a:bodyPr/>
        <a:lstStyle/>
        <a:p>
          <a:endParaRPr lang="fr-FR"/>
        </a:p>
      </dgm:t>
    </dgm:pt>
    <dgm:pt modelId="{9B2003A8-3A95-3246-BB35-504B46C5F759}" type="sibTrans" cxnId="{899C644F-5A8E-9143-AC77-CE05C64B76EF}">
      <dgm:prSet/>
      <dgm:spPr/>
      <dgm:t>
        <a:bodyPr/>
        <a:lstStyle/>
        <a:p>
          <a:endParaRPr lang="fr-FR"/>
        </a:p>
      </dgm:t>
    </dgm:pt>
    <dgm:pt modelId="{041058C0-8FED-EE4B-9564-DDFEE65759BC}">
      <dgm:prSet phldrT="[Texte]"/>
      <dgm:spPr/>
      <dgm:t>
        <a:bodyPr/>
        <a:lstStyle/>
        <a:p>
          <a:r>
            <a:rPr lang="fr-FR" dirty="0"/>
            <a:t>Enfant 2</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r>
            <a:rPr lang="fr-FR" dirty="0"/>
            <a:t> 3</a:t>
          </a:r>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A0FC1DB6-5257-B44C-BFB3-AC2B3EAE93F9}" type="pres">
      <dgm:prSet presAssocID="{F4EAA3A8-F50B-D144-A030-E092EC3F410B}" presName="Name10" presStyleLbl="parChTrans1D2" presStyleIdx="0" presStyleCnt="2"/>
      <dgm:spPr/>
    </dgm:pt>
    <dgm:pt modelId="{2F52D828-D5C6-134D-83B4-48715F359672}" type="pres">
      <dgm:prSet presAssocID="{D6DD3047-C9CA-1343-873C-891398F7F2A5}" presName="hierRoot2" presStyleCnt="0"/>
      <dgm:spPr/>
    </dgm:pt>
    <dgm:pt modelId="{EF0DF6CD-43DA-EF47-B8EA-88A7EA51FC92}" type="pres">
      <dgm:prSet presAssocID="{D6DD3047-C9CA-1343-873C-891398F7F2A5}" presName="composite2" presStyleCnt="0"/>
      <dgm:spPr/>
    </dgm:pt>
    <dgm:pt modelId="{5ED9C4E6-E177-654D-A51F-0F17EB3476A0}" type="pres">
      <dgm:prSet presAssocID="{D6DD3047-C9CA-1343-873C-891398F7F2A5}" presName="background2" presStyleLbl="node2" presStyleIdx="0" presStyleCnt="2"/>
      <dgm:spPr/>
    </dgm:pt>
    <dgm:pt modelId="{AD8EF683-078D-474B-BE93-12B821DCA546}" type="pres">
      <dgm:prSet presAssocID="{D6DD3047-C9CA-1343-873C-891398F7F2A5}" presName="text2" presStyleLbl="fgAcc2" presStyleIdx="0" presStyleCnt="2">
        <dgm:presLayoutVars>
          <dgm:chPref val="3"/>
        </dgm:presLayoutVars>
      </dgm:prSet>
      <dgm:spPr/>
    </dgm:pt>
    <dgm:pt modelId="{1A1CDD0E-3DE3-2C4B-AE66-68C56E6E9F0E}" type="pres">
      <dgm:prSet presAssocID="{D6DD3047-C9CA-1343-873C-891398F7F2A5}" presName="hierChild3" presStyleCnt="0"/>
      <dgm:spPr/>
    </dgm:pt>
    <dgm:pt modelId="{FECEB629-4571-734A-BE05-BAACB8BADA74}" type="pres">
      <dgm:prSet presAssocID="{013B7AD8-F593-D841-A81F-DDF7A8F65190}" presName="Name17" presStyleLbl="parChTrans1D3" presStyleIdx="0" presStyleCnt="3"/>
      <dgm:spPr/>
    </dgm:pt>
    <dgm:pt modelId="{FA014CE5-5288-984E-AE7E-210CF434FE11}" type="pres">
      <dgm:prSet presAssocID="{710DB5D4-7186-694B-A798-E4A25E35616D}" presName="hierRoot3" presStyleCnt="0"/>
      <dgm:spPr/>
    </dgm:pt>
    <dgm:pt modelId="{19B39A25-CFD1-EA45-AA3F-8BEB37B78988}" type="pres">
      <dgm:prSet presAssocID="{710DB5D4-7186-694B-A798-E4A25E35616D}" presName="composite3" presStyleCnt="0"/>
      <dgm:spPr/>
    </dgm:pt>
    <dgm:pt modelId="{65560CF5-8E1B-EC41-A6B4-07D688D3648F}" type="pres">
      <dgm:prSet presAssocID="{710DB5D4-7186-694B-A798-E4A25E35616D}" presName="background3" presStyleLbl="node3" presStyleIdx="0" presStyleCnt="3"/>
      <dgm:spPr/>
    </dgm:pt>
    <dgm:pt modelId="{93537580-6DC4-F948-8BE0-65EC2282BFFF}" type="pres">
      <dgm:prSet presAssocID="{710DB5D4-7186-694B-A798-E4A25E35616D}" presName="text3" presStyleLbl="fgAcc3" presStyleIdx="0" presStyleCnt="3" custScaleX="152470" custLinFactNeighborX="-67152" custLinFactNeighborY="44">
        <dgm:presLayoutVars>
          <dgm:chPref val="3"/>
        </dgm:presLayoutVars>
      </dgm:prSet>
      <dgm:spPr/>
    </dgm:pt>
    <dgm:pt modelId="{A0F167CB-9263-8C42-88D1-3A0DBBC8613B}" type="pres">
      <dgm:prSet presAssocID="{710DB5D4-7186-694B-A798-E4A25E35616D}" presName="hierChild4" presStyleCnt="0"/>
      <dgm:spPr/>
    </dgm:pt>
    <dgm:pt modelId="{48AF05CC-6AA6-F248-ADA3-61B2D3BB4643}" type="pres">
      <dgm:prSet presAssocID="{3242DCE1-A7B2-A141-9A68-AEED703C70AC}" presName="Name17" presStyleLbl="parChTrans1D3" presStyleIdx="1" presStyleCnt="3"/>
      <dgm:spPr/>
    </dgm:pt>
    <dgm:pt modelId="{33533865-FB7C-A946-9A05-B9B7CD02398B}" type="pres">
      <dgm:prSet presAssocID="{F144F1C8-841A-884D-987A-B221AF6501B7}" presName="hierRoot3" presStyleCnt="0"/>
      <dgm:spPr/>
    </dgm:pt>
    <dgm:pt modelId="{C4AFD3D7-2330-4449-8832-E9B401C861E1}" type="pres">
      <dgm:prSet presAssocID="{F144F1C8-841A-884D-987A-B221AF6501B7}" presName="composite3" presStyleCnt="0"/>
      <dgm:spPr/>
    </dgm:pt>
    <dgm:pt modelId="{1164371F-99E5-F245-912B-89BC92C26149}" type="pres">
      <dgm:prSet presAssocID="{F144F1C8-841A-884D-987A-B221AF6501B7}" presName="background3" presStyleLbl="node3" presStyleIdx="1" presStyleCnt="3"/>
      <dgm:spPr/>
    </dgm:pt>
    <dgm:pt modelId="{9FAF9847-3C42-484C-A83C-411FE88329B8}" type="pres">
      <dgm:prSet presAssocID="{F144F1C8-841A-884D-987A-B221AF6501B7}" presName="text3" presStyleLbl="fgAcc3" presStyleIdx="1" presStyleCnt="3" custScaleX="143482" custLinFactNeighborX="-49904" custLinFactNeighborY="44">
        <dgm:presLayoutVars>
          <dgm:chPref val="3"/>
        </dgm:presLayoutVars>
      </dgm:prSet>
      <dgm:spPr/>
    </dgm:pt>
    <dgm:pt modelId="{F7778575-CEB7-A443-B63A-5AD0E405446A}" type="pres">
      <dgm:prSet presAssocID="{F144F1C8-841A-884D-987A-B221AF6501B7}" presName="hierChild4" presStyleCnt="0"/>
      <dgm:spPr/>
    </dgm:pt>
    <dgm:pt modelId="{14708C6F-8C92-F74D-AF7C-8DD759ECA6BF}" type="pres">
      <dgm:prSet presAssocID="{D062DC4B-A9E7-0544-9ED5-448CA0D0DE92}" presName="Name10" presStyleLbl="parChTrans1D2" presStyleIdx="1" presStyleCnt="2"/>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1" presStyleCnt="2"/>
      <dgm:spPr/>
    </dgm:pt>
    <dgm:pt modelId="{0542CC34-D06F-B848-B6B2-027187073309}" type="pres">
      <dgm:prSet presAssocID="{041058C0-8FED-EE4B-9564-DDFEE65759BC}" presName="text2" presStyleLbl="fgAcc2" presStyleIdx="1" presStyleCnt="2">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2" presStyleCnt="3"/>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2" presStyleCnt="3"/>
      <dgm:spPr/>
    </dgm:pt>
    <dgm:pt modelId="{127FA28E-C16B-BC49-9DD2-F9619D0BB429}" type="pres">
      <dgm:prSet presAssocID="{B477D0B6-E174-AD44-A3A1-01CCDC1B3E42}" presName="text3" presStyleLbl="fgAcc3" presStyleIdx="2" presStyleCnt="3" custScaleX="162777">
        <dgm:presLayoutVars>
          <dgm:chPref val="3"/>
        </dgm:presLayoutVars>
      </dgm:prSet>
      <dgm:spPr/>
    </dgm:pt>
    <dgm:pt modelId="{E0A5B4D5-D3E4-FC4B-83E7-72D2E3B0495E}" type="pres">
      <dgm:prSet presAssocID="{B477D0B6-E174-AD44-A3A1-01CCDC1B3E42}" presName="hierChild4" presStyleCnt="0"/>
      <dgm:spPr/>
    </dgm:pt>
  </dgm:ptLst>
  <dgm:cxnLst>
    <dgm:cxn modelId="{61C29B03-DEF6-084A-9B56-25258BB866E8}" type="presOf" srcId="{B477D0B6-E174-AD44-A3A1-01CCDC1B3E42}" destId="{127FA28E-C16B-BC49-9DD2-F9619D0BB429}" srcOrd="0" destOrd="0" presId="urn:microsoft.com/office/officeart/2005/8/layout/hierarchy1"/>
    <dgm:cxn modelId="{404DCC17-20D3-0D49-A3D7-AC8525E93E6B}" type="presOf" srcId="{F4EAA3A8-F50B-D144-A030-E092EC3F410B}" destId="{A0FC1DB6-5257-B44C-BFB3-AC2B3EAE93F9}" srcOrd="0" destOrd="0" presId="urn:microsoft.com/office/officeart/2005/8/layout/hierarchy1"/>
    <dgm:cxn modelId="{709EE820-CB9A-7842-8CAE-D20930282938}" srcId="{D6DD3047-C9CA-1343-873C-891398F7F2A5}" destId="{710DB5D4-7186-694B-A798-E4A25E35616D}" srcOrd="0" destOrd="0" parTransId="{013B7AD8-F593-D841-A81F-DDF7A8F65190}" sibTransId="{69337CBE-D61D-8E4A-9D17-3F3D54E567AA}"/>
    <dgm:cxn modelId="{8475D627-4A07-B049-BBE5-6ED800CFA0B2}" type="presOf" srcId="{013B7AD8-F593-D841-A81F-DDF7A8F65190}" destId="{FECEB629-4571-734A-BE05-BAACB8BADA74}" srcOrd="0" destOrd="0" presId="urn:microsoft.com/office/officeart/2005/8/layout/hierarchy1"/>
    <dgm:cxn modelId="{80F1675F-8FCD-5D45-ABCC-07EC93449ACF}" type="presOf" srcId="{E6DF3DDF-271B-EE49-ADF1-A44FB09E2D41}" destId="{C899A6EC-5A4B-1A48-8396-7D60C7AF00FC}" srcOrd="0" destOrd="0" presId="urn:microsoft.com/office/officeart/2005/8/layout/hierarchy1"/>
    <dgm:cxn modelId="{899C644F-5A8E-9143-AC77-CE05C64B76EF}" srcId="{D6DD3047-C9CA-1343-873C-891398F7F2A5}" destId="{F144F1C8-841A-884D-987A-B221AF6501B7}" srcOrd="1" destOrd="0" parTransId="{3242DCE1-A7B2-A141-9A68-AEED703C70AC}" sibTransId="{9B2003A8-3A95-3246-BB35-504B46C5F759}"/>
    <dgm:cxn modelId="{240B7175-6E01-F244-9711-6AEE6A9B7D50}" type="presOf" srcId="{710DB5D4-7186-694B-A798-E4A25E35616D}" destId="{93537580-6DC4-F948-8BE0-65EC2282BFFF}" srcOrd="0" destOrd="0" presId="urn:microsoft.com/office/officeart/2005/8/layout/hierarchy1"/>
    <dgm:cxn modelId="{48508257-8AB2-C142-B96F-BC4905F38C09}" type="presOf" srcId="{10C2AE55-58E8-0E41-BDBD-481642A8E1B4}" destId="{F3E58C59-37B0-BC43-B1ED-00E83D571D8B}" srcOrd="0" destOrd="0" presId="urn:microsoft.com/office/officeart/2005/8/layout/hierarchy1"/>
    <dgm:cxn modelId="{35EC9A5A-5781-AB4E-9485-C038FB1A6A3F}" type="presOf" srcId="{041058C0-8FED-EE4B-9564-DDFEE65759BC}" destId="{0542CC34-D06F-B848-B6B2-027187073309}" srcOrd="0" destOrd="0" presId="urn:microsoft.com/office/officeart/2005/8/layout/hierarchy1"/>
    <dgm:cxn modelId="{0A82D17D-8692-0346-B51A-952A226FBC71}" type="presOf" srcId="{F144F1C8-841A-884D-987A-B221AF6501B7}" destId="{9FAF9847-3C42-484C-A83C-411FE88329B8}" srcOrd="0" destOrd="0" presId="urn:microsoft.com/office/officeart/2005/8/layout/hierarchy1"/>
    <dgm:cxn modelId="{C9BAE191-B52E-7B47-BDE5-0C49D17DAA7D}" srcId="{C89A1A48-3F13-0B44-81F0-E9172D3FBF6A}" destId="{041058C0-8FED-EE4B-9564-DDFEE65759BC}" srcOrd="1" destOrd="0" parTransId="{D062DC4B-A9E7-0544-9ED5-448CA0D0DE92}" sibTransId="{963087C1-3C42-F84D-ACE6-E4C1405DBF0A}"/>
    <dgm:cxn modelId="{965E1DA4-F821-8B40-89FA-C7A72D97C234}" srcId="{C89A1A48-3F13-0B44-81F0-E9172D3FBF6A}" destId="{D6DD3047-C9CA-1343-873C-891398F7F2A5}" srcOrd="0" destOrd="0" parTransId="{F4EAA3A8-F50B-D144-A030-E092EC3F410B}" sibTransId="{B0B99042-A3C1-A14B-9C32-F900366B40C5}"/>
    <dgm:cxn modelId="{4B037AC7-8F60-4F42-8F26-F225E99F0F78}" type="presOf" srcId="{3242DCE1-A7B2-A141-9A68-AEED703C70AC}" destId="{48AF05CC-6AA6-F248-ADA3-61B2D3BB4643}"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A35B2AE5-02A4-D841-ABBE-A706A397C7B2}" type="presOf" srcId="{D062DC4B-A9E7-0544-9ED5-448CA0D0DE92}" destId="{14708C6F-8C92-F74D-AF7C-8DD759ECA6BF}" srcOrd="0" destOrd="0" presId="urn:microsoft.com/office/officeart/2005/8/layout/hierarchy1"/>
    <dgm:cxn modelId="{2A7E13EF-C0E8-6B47-A81F-B4145D8780E0}" type="presOf" srcId="{D6DD3047-C9CA-1343-873C-891398F7F2A5}" destId="{AD8EF683-078D-474B-BE93-12B821DCA546}" srcOrd="0" destOrd="0" presId="urn:microsoft.com/office/officeart/2005/8/layout/hierarchy1"/>
    <dgm:cxn modelId="{B5AA1DEF-0E6F-BF47-9FD8-CCBC76E2DD6B}" srcId="{E6DF3DDF-271B-EE49-ADF1-A44FB09E2D41}" destId="{C89A1A48-3F13-0B44-81F0-E9172D3FBF6A}" srcOrd="0" destOrd="0" parTransId="{B44BD3E8-476B-5347-B4CB-A5A37EB93809}" sibTransId="{70951745-FDB0-6145-BD7A-13667D4CD067}"/>
    <dgm:cxn modelId="{7A4E79F3-DAA5-F241-97B1-82B1F8C10047}" type="presOf" srcId="{C89A1A48-3F13-0B44-81F0-E9172D3FBF6A}" destId="{C48E7CE4-09C6-3C48-9858-8438D56E7A9F}" srcOrd="0" destOrd="0" presId="urn:microsoft.com/office/officeart/2005/8/layout/hierarchy1"/>
    <dgm:cxn modelId="{88614DF2-0D44-2749-942A-31588678244E}" type="presParOf" srcId="{C899A6EC-5A4B-1A48-8396-7D60C7AF00FC}" destId="{B0BFA38A-D9F8-6A43-A368-C3DCE2C837A7}" srcOrd="0" destOrd="0" presId="urn:microsoft.com/office/officeart/2005/8/layout/hierarchy1"/>
    <dgm:cxn modelId="{2F1917FF-8CE7-9B44-BCE1-05CB841251C3}" type="presParOf" srcId="{B0BFA38A-D9F8-6A43-A368-C3DCE2C837A7}" destId="{E9E2A402-D552-A04A-80C5-49F7671C46CE}" srcOrd="0" destOrd="0" presId="urn:microsoft.com/office/officeart/2005/8/layout/hierarchy1"/>
    <dgm:cxn modelId="{11A1A67C-5D7D-0E4B-B22F-1886FED8FEB2}" type="presParOf" srcId="{E9E2A402-D552-A04A-80C5-49F7671C46CE}" destId="{5E37C9CA-DEB7-3748-B70E-37003CFD71C5}" srcOrd="0" destOrd="0" presId="urn:microsoft.com/office/officeart/2005/8/layout/hierarchy1"/>
    <dgm:cxn modelId="{747614E0-5159-5748-AD76-4F5A5C81643F}" type="presParOf" srcId="{E9E2A402-D552-A04A-80C5-49F7671C46CE}" destId="{C48E7CE4-09C6-3C48-9858-8438D56E7A9F}" srcOrd="1" destOrd="0" presId="urn:microsoft.com/office/officeart/2005/8/layout/hierarchy1"/>
    <dgm:cxn modelId="{A52E2B92-3545-0749-A837-E53573CC0CB2}" type="presParOf" srcId="{B0BFA38A-D9F8-6A43-A368-C3DCE2C837A7}" destId="{A4982FF2-1323-2F42-A5D9-9EFC3FDE810F}" srcOrd="1" destOrd="0" presId="urn:microsoft.com/office/officeart/2005/8/layout/hierarchy1"/>
    <dgm:cxn modelId="{4537342E-7DD1-174D-9442-4A8B99AB5872}" type="presParOf" srcId="{A4982FF2-1323-2F42-A5D9-9EFC3FDE810F}" destId="{A0FC1DB6-5257-B44C-BFB3-AC2B3EAE93F9}" srcOrd="0" destOrd="0" presId="urn:microsoft.com/office/officeart/2005/8/layout/hierarchy1"/>
    <dgm:cxn modelId="{1E01D81B-3FE5-B34E-80B1-92AF3AE6AF95}" type="presParOf" srcId="{A4982FF2-1323-2F42-A5D9-9EFC3FDE810F}" destId="{2F52D828-D5C6-134D-83B4-48715F359672}" srcOrd="1" destOrd="0" presId="urn:microsoft.com/office/officeart/2005/8/layout/hierarchy1"/>
    <dgm:cxn modelId="{5D257F04-BA10-1F4D-AEE0-FA39AAA6F8FE}" type="presParOf" srcId="{2F52D828-D5C6-134D-83B4-48715F359672}" destId="{EF0DF6CD-43DA-EF47-B8EA-88A7EA51FC92}" srcOrd="0" destOrd="0" presId="urn:microsoft.com/office/officeart/2005/8/layout/hierarchy1"/>
    <dgm:cxn modelId="{517DF4F8-E573-BE4F-A508-DD0E275B08FF}" type="presParOf" srcId="{EF0DF6CD-43DA-EF47-B8EA-88A7EA51FC92}" destId="{5ED9C4E6-E177-654D-A51F-0F17EB3476A0}" srcOrd="0" destOrd="0" presId="urn:microsoft.com/office/officeart/2005/8/layout/hierarchy1"/>
    <dgm:cxn modelId="{6C80F62C-64C4-BD42-AAB4-74E0397B8219}" type="presParOf" srcId="{EF0DF6CD-43DA-EF47-B8EA-88A7EA51FC92}" destId="{AD8EF683-078D-474B-BE93-12B821DCA546}" srcOrd="1" destOrd="0" presId="urn:microsoft.com/office/officeart/2005/8/layout/hierarchy1"/>
    <dgm:cxn modelId="{0F1F83CE-BC7D-6A4B-8930-885AEF4B5521}" type="presParOf" srcId="{2F52D828-D5C6-134D-83B4-48715F359672}" destId="{1A1CDD0E-3DE3-2C4B-AE66-68C56E6E9F0E}" srcOrd="1" destOrd="0" presId="urn:microsoft.com/office/officeart/2005/8/layout/hierarchy1"/>
    <dgm:cxn modelId="{5775E6F5-ED5E-C14D-9789-E730BB5E66EF}" type="presParOf" srcId="{1A1CDD0E-3DE3-2C4B-AE66-68C56E6E9F0E}" destId="{FECEB629-4571-734A-BE05-BAACB8BADA74}" srcOrd="0" destOrd="0" presId="urn:microsoft.com/office/officeart/2005/8/layout/hierarchy1"/>
    <dgm:cxn modelId="{B355DD3C-DB16-FF42-86CF-5DA927124F80}" type="presParOf" srcId="{1A1CDD0E-3DE3-2C4B-AE66-68C56E6E9F0E}" destId="{FA014CE5-5288-984E-AE7E-210CF434FE11}" srcOrd="1" destOrd="0" presId="urn:microsoft.com/office/officeart/2005/8/layout/hierarchy1"/>
    <dgm:cxn modelId="{17ACE967-D8A1-D44D-BA98-1A6273369B28}" type="presParOf" srcId="{FA014CE5-5288-984E-AE7E-210CF434FE11}" destId="{19B39A25-CFD1-EA45-AA3F-8BEB37B78988}" srcOrd="0" destOrd="0" presId="urn:microsoft.com/office/officeart/2005/8/layout/hierarchy1"/>
    <dgm:cxn modelId="{4B4E2DA8-6E06-D346-976D-82EEEE4CBC96}" type="presParOf" srcId="{19B39A25-CFD1-EA45-AA3F-8BEB37B78988}" destId="{65560CF5-8E1B-EC41-A6B4-07D688D3648F}" srcOrd="0" destOrd="0" presId="urn:microsoft.com/office/officeart/2005/8/layout/hierarchy1"/>
    <dgm:cxn modelId="{4D1BC7D9-0FFD-BD44-9F9E-CD29EBBD1A60}" type="presParOf" srcId="{19B39A25-CFD1-EA45-AA3F-8BEB37B78988}" destId="{93537580-6DC4-F948-8BE0-65EC2282BFFF}" srcOrd="1" destOrd="0" presId="urn:microsoft.com/office/officeart/2005/8/layout/hierarchy1"/>
    <dgm:cxn modelId="{69F1B39E-3665-C543-AADB-69C9CDF233A8}" type="presParOf" srcId="{FA014CE5-5288-984E-AE7E-210CF434FE11}" destId="{A0F167CB-9263-8C42-88D1-3A0DBBC8613B}" srcOrd="1" destOrd="0" presId="urn:microsoft.com/office/officeart/2005/8/layout/hierarchy1"/>
    <dgm:cxn modelId="{DC28B557-5231-A442-841E-F42CB48FE284}" type="presParOf" srcId="{1A1CDD0E-3DE3-2C4B-AE66-68C56E6E9F0E}" destId="{48AF05CC-6AA6-F248-ADA3-61B2D3BB4643}" srcOrd="2" destOrd="0" presId="urn:microsoft.com/office/officeart/2005/8/layout/hierarchy1"/>
    <dgm:cxn modelId="{23E4DF0C-57FD-A340-836F-6710F40D2042}" type="presParOf" srcId="{1A1CDD0E-3DE3-2C4B-AE66-68C56E6E9F0E}" destId="{33533865-FB7C-A946-9A05-B9B7CD02398B}" srcOrd="3" destOrd="0" presId="urn:microsoft.com/office/officeart/2005/8/layout/hierarchy1"/>
    <dgm:cxn modelId="{CBD68FEF-E76D-A047-8D8C-F15A57061228}" type="presParOf" srcId="{33533865-FB7C-A946-9A05-B9B7CD02398B}" destId="{C4AFD3D7-2330-4449-8832-E9B401C861E1}" srcOrd="0" destOrd="0" presId="urn:microsoft.com/office/officeart/2005/8/layout/hierarchy1"/>
    <dgm:cxn modelId="{EBE57BCF-F532-AD46-9A47-0BCFCACE986A}" type="presParOf" srcId="{C4AFD3D7-2330-4449-8832-E9B401C861E1}" destId="{1164371F-99E5-F245-912B-89BC92C26149}" srcOrd="0" destOrd="0" presId="urn:microsoft.com/office/officeart/2005/8/layout/hierarchy1"/>
    <dgm:cxn modelId="{8AACD7BA-34D3-1546-AB16-16DF979FAE6C}" type="presParOf" srcId="{C4AFD3D7-2330-4449-8832-E9B401C861E1}" destId="{9FAF9847-3C42-484C-A83C-411FE88329B8}" srcOrd="1" destOrd="0" presId="urn:microsoft.com/office/officeart/2005/8/layout/hierarchy1"/>
    <dgm:cxn modelId="{05F2AAFD-B3F2-7641-8E46-CD9D9202AEB6}" type="presParOf" srcId="{33533865-FB7C-A946-9A05-B9B7CD02398B}" destId="{F7778575-CEB7-A443-B63A-5AD0E405446A}" srcOrd="1" destOrd="0" presId="urn:microsoft.com/office/officeart/2005/8/layout/hierarchy1"/>
    <dgm:cxn modelId="{FBAB8D3F-539C-2648-85CA-4C9161C55CBC}" type="presParOf" srcId="{A4982FF2-1323-2F42-A5D9-9EFC3FDE810F}" destId="{14708C6F-8C92-F74D-AF7C-8DD759ECA6BF}" srcOrd="2" destOrd="0" presId="urn:microsoft.com/office/officeart/2005/8/layout/hierarchy1"/>
    <dgm:cxn modelId="{F25D6524-12DF-5745-9341-DF6EFD458771}" type="presParOf" srcId="{A4982FF2-1323-2F42-A5D9-9EFC3FDE810F}" destId="{5F33EAD2-BFD0-E048-A5F1-2CE8EC70E4C6}" srcOrd="3" destOrd="0" presId="urn:microsoft.com/office/officeart/2005/8/layout/hierarchy1"/>
    <dgm:cxn modelId="{5DF9D8C0-027C-9A40-9E9B-28004F9E7051}" type="presParOf" srcId="{5F33EAD2-BFD0-E048-A5F1-2CE8EC70E4C6}" destId="{2A3AA443-DD94-9546-A7FF-67B3E5A7BC87}" srcOrd="0" destOrd="0" presId="urn:microsoft.com/office/officeart/2005/8/layout/hierarchy1"/>
    <dgm:cxn modelId="{41FDB4F8-4F81-6246-A28D-CA11582F07C2}" type="presParOf" srcId="{2A3AA443-DD94-9546-A7FF-67B3E5A7BC87}" destId="{FBE045AF-06D8-1C45-BBEB-CC401DBE39F4}" srcOrd="0" destOrd="0" presId="urn:microsoft.com/office/officeart/2005/8/layout/hierarchy1"/>
    <dgm:cxn modelId="{F79572FB-A921-4C49-8194-A77954CF3FE0}" type="presParOf" srcId="{2A3AA443-DD94-9546-A7FF-67B3E5A7BC87}" destId="{0542CC34-D06F-B848-B6B2-027187073309}" srcOrd="1" destOrd="0" presId="urn:microsoft.com/office/officeart/2005/8/layout/hierarchy1"/>
    <dgm:cxn modelId="{C60EC7C5-1051-B64E-BA18-C002E9437BBD}" type="presParOf" srcId="{5F33EAD2-BFD0-E048-A5F1-2CE8EC70E4C6}" destId="{1FE7C1AE-7452-F44F-86B0-C7CBA23DEF4E}" srcOrd="1" destOrd="0" presId="urn:microsoft.com/office/officeart/2005/8/layout/hierarchy1"/>
    <dgm:cxn modelId="{B62FAB12-A1EB-DD4C-9B5D-7D632E2CCE7A}" type="presParOf" srcId="{1FE7C1AE-7452-F44F-86B0-C7CBA23DEF4E}" destId="{F3E58C59-37B0-BC43-B1ED-00E83D571D8B}" srcOrd="0" destOrd="0" presId="urn:microsoft.com/office/officeart/2005/8/layout/hierarchy1"/>
    <dgm:cxn modelId="{4EC7ABA3-FCCD-5D4E-83B7-0BFC76C96DDD}" type="presParOf" srcId="{1FE7C1AE-7452-F44F-86B0-C7CBA23DEF4E}" destId="{C39226EE-BC78-3E40-8211-0D237974926F}" srcOrd="1" destOrd="0" presId="urn:microsoft.com/office/officeart/2005/8/layout/hierarchy1"/>
    <dgm:cxn modelId="{4200D73B-1279-9048-AED6-A35F63C93B46}" type="presParOf" srcId="{C39226EE-BC78-3E40-8211-0D237974926F}" destId="{5DCA7DD9-676F-2F49-A0E9-BF11009462D4}" srcOrd="0" destOrd="0" presId="urn:microsoft.com/office/officeart/2005/8/layout/hierarchy1"/>
    <dgm:cxn modelId="{2B799F7B-EC19-5C47-9288-834EF1B5EF08}" type="presParOf" srcId="{5DCA7DD9-676F-2F49-A0E9-BF11009462D4}" destId="{806A6CDD-5411-754A-9190-BB874C4B72FC}" srcOrd="0" destOrd="0" presId="urn:microsoft.com/office/officeart/2005/8/layout/hierarchy1"/>
    <dgm:cxn modelId="{BFA27F13-65AC-A74C-9D87-4EE6864DCBE0}" type="presParOf" srcId="{5DCA7DD9-676F-2F49-A0E9-BF11009462D4}" destId="{127FA28E-C16B-BC49-9DD2-F9619D0BB429}" srcOrd="1" destOrd="0" presId="urn:microsoft.com/office/officeart/2005/8/layout/hierarchy1"/>
    <dgm:cxn modelId="{16C04983-775E-9342-B636-61385122174D}" type="presParOf" srcId="{C39226EE-BC78-3E40-8211-0D237974926F}" destId="{E0A5B4D5-D3E4-FC4B-83E7-72D2E3B049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89E0B1-AC41-AF4C-A2D0-427B34A0840C}"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3E8A020E-1BE6-B04C-ACB6-11A248965254}">
      <dgm:prSet phldrT="[Texte]"/>
      <dgm:spPr/>
      <dgm:t>
        <a:bodyPr/>
        <a:lstStyle/>
        <a:p>
          <a:r>
            <a:rPr lang="fr-FR" dirty="0"/>
            <a:t>Libéralité consentie à</a:t>
          </a:r>
        </a:p>
      </dgm:t>
    </dgm:pt>
    <dgm:pt modelId="{35362625-466F-2F4F-96FF-8211CBDE029B}" type="parTrans" cxnId="{D51D708D-027A-4449-9D4A-7D72475EC02E}">
      <dgm:prSet/>
      <dgm:spPr/>
      <dgm:t>
        <a:bodyPr/>
        <a:lstStyle/>
        <a:p>
          <a:endParaRPr lang="fr-FR"/>
        </a:p>
      </dgm:t>
    </dgm:pt>
    <dgm:pt modelId="{C87E1206-4E83-7946-91A2-53BB1F3E646B}" type="sibTrans" cxnId="{D51D708D-027A-4449-9D4A-7D72475EC02E}">
      <dgm:prSet/>
      <dgm:spPr/>
      <dgm:t>
        <a:bodyPr/>
        <a:lstStyle/>
        <a:p>
          <a:endParaRPr lang="fr-FR"/>
        </a:p>
      </dgm:t>
    </dgm:pt>
    <dgm:pt modelId="{86E5B2C2-BC92-CC4E-BB7C-15C596886D92}">
      <dgm:prSet phldrT="[Texte]"/>
      <dgm:spPr/>
      <dgm:t>
        <a:bodyPr/>
        <a:lstStyle/>
        <a:p>
          <a:r>
            <a:rPr lang="fr-FR" dirty="0"/>
            <a:t>Un héritier réservataire en ligne directe descendante</a:t>
          </a:r>
        </a:p>
      </dgm:t>
    </dgm:pt>
    <dgm:pt modelId="{93C6D2AE-FA9A-024F-8E09-5E1776CB9E5B}" type="parTrans" cxnId="{387D4FAE-94C9-6445-AAF4-C652CA9C2E08}">
      <dgm:prSet/>
      <dgm:spPr/>
      <dgm:t>
        <a:bodyPr/>
        <a:lstStyle/>
        <a:p>
          <a:endParaRPr lang="fr-FR"/>
        </a:p>
      </dgm:t>
    </dgm:pt>
    <dgm:pt modelId="{E50F612A-9507-A349-AA7A-255768B85E18}" type="sibTrans" cxnId="{387D4FAE-94C9-6445-AAF4-C652CA9C2E08}">
      <dgm:prSet/>
      <dgm:spPr/>
      <dgm:t>
        <a:bodyPr/>
        <a:lstStyle/>
        <a:p>
          <a:endParaRPr lang="fr-FR"/>
        </a:p>
      </dgm:t>
    </dgm:pt>
    <dgm:pt modelId="{947D2088-CEF4-5A4F-877D-9C97DC70E058}">
      <dgm:prSet phldrT="[Texte]"/>
      <dgm:spPr/>
      <dgm:t>
        <a:bodyPr/>
        <a:lstStyle/>
        <a:p>
          <a:r>
            <a:rPr lang="fr-FR" dirty="0"/>
            <a:t>Préciputaire et hors part / LU / LTU</a:t>
          </a:r>
        </a:p>
      </dgm:t>
    </dgm:pt>
    <dgm:pt modelId="{3EA2D986-BF1F-6E49-9B13-209B1CE1D762}" type="parTrans" cxnId="{BC12B8F8-937D-7042-BEC5-247357D64DC9}">
      <dgm:prSet/>
      <dgm:spPr/>
      <dgm:t>
        <a:bodyPr/>
        <a:lstStyle/>
        <a:p>
          <a:endParaRPr lang="fr-FR"/>
        </a:p>
      </dgm:t>
    </dgm:pt>
    <dgm:pt modelId="{726FB44D-977B-404E-8CD0-129893BCD0E7}" type="sibTrans" cxnId="{BC12B8F8-937D-7042-BEC5-247357D64DC9}">
      <dgm:prSet/>
      <dgm:spPr/>
      <dgm:t>
        <a:bodyPr/>
        <a:lstStyle/>
        <a:p>
          <a:endParaRPr lang="fr-FR"/>
        </a:p>
      </dgm:t>
    </dgm:pt>
    <dgm:pt modelId="{7B7D0949-7AE1-1D46-A998-11952B946168}">
      <dgm:prSet phldrT="[Texte]"/>
      <dgm:spPr/>
      <dgm:t>
        <a:bodyPr/>
        <a:lstStyle/>
        <a:p>
          <a:r>
            <a:rPr lang="fr-FR" dirty="0"/>
            <a:t>Toute autre personne</a:t>
          </a:r>
        </a:p>
      </dgm:t>
    </dgm:pt>
    <dgm:pt modelId="{C5D831BE-9D89-1C42-8B2D-DCFE893A9CD2}" type="parTrans" cxnId="{F51E9983-9F72-4E49-B148-C3D6BD27819C}">
      <dgm:prSet/>
      <dgm:spPr/>
      <dgm:t>
        <a:bodyPr/>
        <a:lstStyle/>
        <a:p>
          <a:endParaRPr lang="fr-FR"/>
        </a:p>
      </dgm:t>
    </dgm:pt>
    <dgm:pt modelId="{00E78C92-2B40-3C46-82CC-3293FB97BA91}" type="sibTrans" cxnId="{F51E9983-9F72-4E49-B148-C3D6BD27819C}">
      <dgm:prSet/>
      <dgm:spPr/>
      <dgm:t>
        <a:bodyPr/>
        <a:lstStyle/>
        <a:p>
          <a:endParaRPr lang="fr-FR"/>
        </a:p>
      </dgm:t>
    </dgm:pt>
    <dgm:pt modelId="{1761E2C6-9ED5-BF45-9AE5-FA05EF4FD387}">
      <dgm:prSet/>
      <dgm:spPr/>
      <dgm:t>
        <a:bodyPr/>
        <a:lstStyle/>
        <a:p>
          <a:r>
            <a:rPr lang="fr-FR" dirty="0"/>
            <a:t>QD</a:t>
          </a:r>
        </a:p>
      </dgm:t>
    </dgm:pt>
    <dgm:pt modelId="{EE4CCA8A-26A0-1249-BE1F-D9212D69436F}" type="parTrans" cxnId="{CA6E0DBA-51B0-FE45-8BD7-6D5F7BD748AE}">
      <dgm:prSet/>
      <dgm:spPr/>
      <dgm:t>
        <a:bodyPr/>
        <a:lstStyle/>
        <a:p>
          <a:endParaRPr lang="fr-FR"/>
        </a:p>
      </dgm:t>
    </dgm:pt>
    <dgm:pt modelId="{49E55D8F-0E27-124D-A1A6-FBA0A1EE5FC2}" type="sibTrans" cxnId="{CA6E0DBA-51B0-FE45-8BD7-6D5F7BD748AE}">
      <dgm:prSet/>
      <dgm:spPr/>
      <dgm:t>
        <a:bodyPr/>
        <a:lstStyle/>
        <a:p>
          <a:endParaRPr lang="fr-FR"/>
        </a:p>
      </dgm:t>
    </dgm:pt>
    <dgm:pt modelId="{6B285C9B-D760-F94A-8636-D02B06963FA0}">
      <dgm:prSet phldrT="[Texte]"/>
      <dgm:spPr/>
      <dgm:t>
        <a:bodyPr/>
        <a:lstStyle/>
        <a:p>
          <a:r>
            <a:rPr lang="fr-FR"/>
            <a:t>Préciputaire</a:t>
          </a:r>
          <a:endParaRPr lang="fr-FR" dirty="0"/>
        </a:p>
      </dgm:t>
    </dgm:pt>
    <dgm:pt modelId="{7320307B-9A32-9540-BA5E-1B5A501D35D9}" type="parTrans" cxnId="{EDEABD48-758A-B74D-BAC0-97E74CAC01E1}">
      <dgm:prSet/>
      <dgm:spPr/>
      <dgm:t>
        <a:bodyPr/>
        <a:lstStyle/>
        <a:p>
          <a:endParaRPr lang="fr-FR"/>
        </a:p>
      </dgm:t>
    </dgm:pt>
    <dgm:pt modelId="{6DD49926-7AB4-7B4B-B060-79E36AB46E02}" type="sibTrans" cxnId="{EDEABD48-758A-B74D-BAC0-97E74CAC01E1}">
      <dgm:prSet/>
      <dgm:spPr/>
      <dgm:t>
        <a:bodyPr/>
        <a:lstStyle/>
        <a:p>
          <a:endParaRPr lang="fr-FR"/>
        </a:p>
      </dgm:t>
    </dgm:pt>
    <dgm:pt modelId="{7DE42E74-7616-224C-9CC1-C84DD044C47A}">
      <dgm:prSet/>
      <dgm:spPr/>
      <dgm:t>
        <a:bodyPr/>
        <a:lstStyle/>
        <a:p>
          <a:r>
            <a:rPr lang="fr-FR" dirty="0"/>
            <a:t>QD</a:t>
          </a:r>
        </a:p>
      </dgm:t>
    </dgm:pt>
    <dgm:pt modelId="{13D6C968-6FAD-1943-8361-82E87DFEA31D}" type="parTrans" cxnId="{AF9C8FE1-BFA6-BD46-9E9B-AEFDBEA8F129}">
      <dgm:prSet/>
      <dgm:spPr/>
      <dgm:t>
        <a:bodyPr/>
        <a:lstStyle/>
        <a:p>
          <a:endParaRPr lang="fr-FR"/>
        </a:p>
      </dgm:t>
    </dgm:pt>
    <dgm:pt modelId="{0BE90FEC-5B3C-4A4C-972B-02EBCAA9115D}" type="sibTrans" cxnId="{AF9C8FE1-BFA6-BD46-9E9B-AEFDBEA8F129}">
      <dgm:prSet/>
      <dgm:spPr/>
      <dgm:t>
        <a:bodyPr/>
        <a:lstStyle/>
        <a:p>
          <a:endParaRPr lang="fr-FR"/>
        </a:p>
      </dgm:t>
    </dgm:pt>
    <dgm:pt modelId="{5BC44A7C-4A12-E546-899C-13624BCD5F93}">
      <dgm:prSet/>
      <dgm:spPr/>
      <dgm:t>
        <a:bodyPr/>
        <a:lstStyle/>
        <a:p>
          <a:r>
            <a:rPr lang="fr-FR" dirty="0"/>
            <a:t>RG</a:t>
          </a:r>
        </a:p>
      </dgm:t>
    </dgm:pt>
    <dgm:pt modelId="{377949FA-A73A-AB44-B86E-34F9E3F61AB1}" type="sibTrans" cxnId="{1C16C21B-5F58-AC47-B73F-7B82260AFA58}">
      <dgm:prSet/>
      <dgm:spPr/>
      <dgm:t>
        <a:bodyPr/>
        <a:lstStyle/>
        <a:p>
          <a:endParaRPr lang="fr-FR"/>
        </a:p>
      </dgm:t>
    </dgm:pt>
    <dgm:pt modelId="{5752D505-856D-6D42-8F50-317909C7166F}" type="parTrans" cxnId="{1C16C21B-5F58-AC47-B73F-7B82260AFA58}">
      <dgm:prSet/>
      <dgm:spPr/>
      <dgm:t>
        <a:bodyPr/>
        <a:lstStyle/>
        <a:p>
          <a:endParaRPr lang="fr-FR"/>
        </a:p>
      </dgm:t>
    </dgm:pt>
    <dgm:pt modelId="{C92D449F-54BE-B847-94C2-493B46E627CE}">
      <dgm:prSet phldrT="[Texte]"/>
      <dgm:spPr/>
      <dgm:t>
        <a:bodyPr/>
        <a:lstStyle/>
        <a:p>
          <a:r>
            <a:rPr lang="fr-FR" dirty="0"/>
            <a:t>Consentie en avance d'hoirie</a:t>
          </a:r>
        </a:p>
      </dgm:t>
    </dgm:pt>
    <dgm:pt modelId="{489BED02-8437-4D4A-BD5B-A860E1179357}" type="sibTrans" cxnId="{EF20657F-3730-AD44-A9C4-F9414EF23827}">
      <dgm:prSet/>
      <dgm:spPr/>
      <dgm:t>
        <a:bodyPr/>
        <a:lstStyle/>
        <a:p>
          <a:endParaRPr lang="fr-FR"/>
        </a:p>
      </dgm:t>
    </dgm:pt>
    <dgm:pt modelId="{ADF83D7B-74E3-8B40-81EE-472545200BFD}" type="parTrans" cxnId="{EF20657F-3730-AD44-A9C4-F9414EF23827}">
      <dgm:prSet/>
      <dgm:spPr/>
      <dgm:t>
        <a:bodyPr/>
        <a:lstStyle/>
        <a:p>
          <a:endParaRPr lang="fr-FR"/>
        </a:p>
      </dgm:t>
    </dgm:pt>
    <dgm:pt modelId="{6AA110AD-6D29-E94A-9B62-0D33A2245D17}" type="pres">
      <dgm:prSet presAssocID="{EB89E0B1-AC41-AF4C-A2D0-427B34A0840C}" presName="diagram" presStyleCnt="0">
        <dgm:presLayoutVars>
          <dgm:chPref val="1"/>
          <dgm:dir/>
          <dgm:animOne val="branch"/>
          <dgm:animLvl val="lvl"/>
          <dgm:resizeHandles val="exact"/>
        </dgm:presLayoutVars>
      </dgm:prSet>
      <dgm:spPr/>
    </dgm:pt>
    <dgm:pt modelId="{9682511F-1699-294B-B28B-A0EE2A2E8443}" type="pres">
      <dgm:prSet presAssocID="{3E8A020E-1BE6-B04C-ACB6-11A248965254}" presName="root1" presStyleCnt="0"/>
      <dgm:spPr/>
    </dgm:pt>
    <dgm:pt modelId="{1D7FBA59-3230-364A-93B6-4302DCA9B9D9}" type="pres">
      <dgm:prSet presAssocID="{3E8A020E-1BE6-B04C-ACB6-11A248965254}" presName="LevelOneTextNode" presStyleLbl="node0" presStyleIdx="0" presStyleCnt="1">
        <dgm:presLayoutVars>
          <dgm:chPref val="3"/>
        </dgm:presLayoutVars>
      </dgm:prSet>
      <dgm:spPr/>
    </dgm:pt>
    <dgm:pt modelId="{3EF8E21E-0F0A-D142-B80F-33C0B76C8AF1}" type="pres">
      <dgm:prSet presAssocID="{3E8A020E-1BE6-B04C-ACB6-11A248965254}" presName="level2hierChild" presStyleCnt="0"/>
      <dgm:spPr/>
    </dgm:pt>
    <dgm:pt modelId="{6D404EB9-6F2D-C249-8EC5-EC0C6032F640}" type="pres">
      <dgm:prSet presAssocID="{93C6D2AE-FA9A-024F-8E09-5E1776CB9E5B}" presName="conn2-1" presStyleLbl="parChTrans1D2" presStyleIdx="0" presStyleCnt="2"/>
      <dgm:spPr/>
    </dgm:pt>
    <dgm:pt modelId="{279BCA4B-2436-744B-85B8-5C905C09E927}" type="pres">
      <dgm:prSet presAssocID="{93C6D2AE-FA9A-024F-8E09-5E1776CB9E5B}" presName="connTx" presStyleLbl="parChTrans1D2" presStyleIdx="0" presStyleCnt="2"/>
      <dgm:spPr/>
    </dgm:pt>
    <dgm:pt modelId="{07A53FCC-A0AD-F043-9F76-26BD78F567BC}" type="pres">
      <dgm:prSet presAssocID="{86E5B2C2-BC92-CC4E-BB7C-15C596886D92}" presName="root2" presStyleCnt="0"/>
      <dgm:spPr/>
    </dgm:pt>
    <dgm:pt modelId="{C4AE20DA-8F50-C04D-8E6E-81C6CDDE6A7A}" type="pres">
      <dgm:prSet presAssocID="{86E5B2C2-BC92-CC4E-BB7C-15C596886D92}" presName="LevelTwoTextNode" presStyleLbl="node2" presStyleIdx="0" presStyleCnt="2">
        <dgm:presLayoutVars>
          <dgm:chPref val="3"/>
        </dgm:presLayoutVars>
      </dgm:prSet>
      <dgm:spPr/>
    </dgm:pt>
    <dgm:pt modelId="{2E67AD3D-DAAB-D542-8FD6-CC0A51DAEC71}" type="pres">
      <dgm:prSet presAssocID="{86E5B2C2-BC92-CC4E-BB7C-15C596886D92}" presName="level3hierChild" presStyleCnt="0"/>
      <dgm:spPr/>
    </dgm:pt>
    <dgm:pt modelId="{6C707720-7270-6842-9998-06434FEF6BF7}" type="pres">
      <dgm:prSet presAssocID="{ADF83D7B-74E3-8B40-81EE-472545200BFD}" presName="conn2-1" presStyleLbl="parChTrans1D3" presStyleIdx="0" presStyleCnt="3"/>
      <dgm:spPr/>
    </dgm:pt>
    <dgm:pt modelId="{A1031A5E-EC80-CE4D-A080-072A0C327C2A}" type="pres">
      <dgm:prSet presAssocID="{ADF83D7B-74E3-8B40-81EE-472545200BFD}" presName="connTx" presStyleLbl="parChTrans1D3" presStyleIdx="0" presStyleCnt="3"/>
      <dgm:spPr/>
    </dgm:pt>
    <dgm:pt modelId="{56DDCCE9-255E-F34D-9F93-D46E1429E4A7}" type="pres">
      <dgm:prSet presAssocID="{C92D449F-54BE-B847-94C2-493B46E627CE}" presName="root2" presStyleCnt="0"/>
      <dgm:spPr/>
    </dgm:pt>
    <dgm:pt modelId="{AFDA26AA-4DE3-CA46-99BE-D527634F937A}" type="pres">
      <dgm:prSet presAssocID="{C92D449F-54BE-B847-94C2-493B46E627CE}" presName="LevelTwoTextNode" presStyleLbl="node3" presStyleIdx="0" presStyleCnt="3">
        <dgm:presLayoutVars>
          <dgm:chPref val="3"/>
        </dgm:presLayoutVars>
      </dgm:prSet>
      <dgm:spPr/>
    </dgm:pt>
    <dgm:pt modelId="{60CA0AD7-274D-B04D-8350-2460CF567155}" type="pres">
      <dgm:prSet presAssocID="{C92D449F-54BE-B847-94C2-493B46E627CE}" presName="level3hierChild" presStyleCnt="0"/>
      <dgm:spPr/>
    </dgm:pt>
    <dgm:pt modelId="{037FEED2-C388-B246-B3A9-EF676D570B39}" type="pres">
      <dgm:prSet presAssocID="{5752D505-856D-6D42-8F50-317909C7166F}" presName="conn2-1" presStyleLbl="parChTrans1D4" presStyleIdx="0" presStyleCnt="3"/>
      <dgm:spPr/>
    </dgm:pt>
    <dgm:pt modelId="{B8B0D498-17EF-CE49-B789-3F7DD00A29F9}" type="pres">
      <dgm:prSet presAssocID="{5752D505-856D-6D42-8F50-317909C7166F}" presName="connTx" presStyleLbl="parChTrans1D4" presStyleIdx="0" presStyleCnt="3"/>
      <dgm:spPr/>
    </dgm:pt>
    <dgm:pt modelId="{924462A4-223F-1B4B-B170-5C945FB50813}" type="pres">
      <dgm:prSet presAssocID="{5BC44A7C-4A12-E546-899C-13624BCD5F93}" presName="root2" presStyleCnt="0"/>
      <dgm:spPr/>
    </dgm:pt>
    <dgm:pt modelId="{E8601E3C-935D-F446-B0A0-7F337E6685E7}" type="pres">
      <dgm:prSet presAssocID="{5BC44A7C-4A12-E546-899C-13624BCD5F93}" presName="LevelTwoTextNode" presStyleLbl="node4" presStyleIdx="0" presStyleCnt="3">
        <dgm:presLayoutVars>
          <dgm:chPref val="3"/>
        </dgm:presLayoutVars>
      </dgm:prSet>
      <dgm:spPr/>
    </dgm:pt>
    <dgm:pt modelId="{96ECFA83-19CD-A040-BFEB-532413059718}" type="pres">
      <dgm:prSet presAssocID="{5BC44A7C-4A12-E546-899C-13624BCD5F93}" presName="level3hierChild" presStyleCnt="0"/>
      <dgm:spPr/>
    </dgm:pt>
    <dgm:pt modelId="{440398CA-1044-5641-BAEE-44AF1BC4F765}" type="pres">
      <dgm:prSet presAssocID="{3EA2D986-BF1F-6E49-9B13-209B1CE1D762}" presName="conn2-1" presStyleLbl="parChTrans1D3" presStyleIdx="1" presStyleCnt="3"/>
      <dgm:spPr/>
    </dgm:pt>
    <dgm:pt modelId="{F3947942-40DD-BB46-94E3-9D9BB822BC57}" type="pres">
      <dgm:prSet presAssocID="{3EA2D986-BF1F-6E49-9B13-209B1CE1D762}" presName="connTx" presStyleLbl="parChTrans1D3" presStyleIdx="1" presStyleCnt="3"/>
      <dgm:spPr/>
    </dgm:pt>
    <dgm:pt modelId="{9F2C8957-11EB-FA4E-86C7-9D72A8D96FA9}" type="pres">
      <dgm:prSet presAssocID="{947D2088-CEF4-5A4F-877D-9C97DC70E058}" presName="root2" presStyleCnt="0"/>
      <dgm:spPr/>
    </dgm:pt>
    <dgm:pt modelId="{8CB2D6EE-EA04-C149-9517-0846AA9BD869}" type="pres">
      <dgm:prSet presAssocID="{947D2088-CEF4-5A4F-877D-9C97DC70E058}" presName="LevelTwoTextNode" presStyleLbl="node3" presStyleIdx="1" presStyleCnt="3">
        <dgm:presLayoutVars>
          <dgm:chPref val="3"/>
        </dgm:presLayoutVars>
      </dgm:prSet>
      <dgm:spPr/>
    </dgm:pt>
    <dgm:pt modelId="{2DADF2AA-BEEF-8445-A86D-507CCE590D81}" type="pres">
      <dgm:prSet presAssocID="{947D2088-CEF4-5A4F-877D-9C97DC70E058}" presName="level3hierChild" presStyleCnt="0"/>
      <dgm:spPr/>
    </dgm:pt>
    <dgm:pt modelId="{01FD7C50-2F9E-3546-BCFE-358DE953B1C8}" type="pres">
      <dgm:prSet presAssocID="{EE4CCA8A-26A0-1249-BE1F-D9212D69436F}" presName="conn2-1" presStyleLbl="parChTrans1D4" presStyleIdx="1" presStyleCnt="3"/>
      <dgm:spPr/>
    </dgm:pt>
    <dgm:pt modelId="{7374C363-3792-0F49-B159-6006DEA58378}" type="pres">
      <dgm:prSet presAssocID="{EE4CCA8A-26A0-1249-BE1F-D9212D69436F}" presName="connTx" presStyleLbl="parChTrans1D4" presStyleIdx="1" presStyleCnt="3"/>
      <dgm:spPr/>
    </dgm:pt>
    <dgm:pt modelId="{A2B676B9-21B1-6F40-B893-4C7A6DFDB9E6}" type="pres">
      <dgm:prSet presAssocID="{1761E2C6-9ED5-BF45-9AE5-FA05EF4FD387}" presName="root2" presStyleCnt="0"/>
      <dgm:spPr/>
    </dgm:pt>
    <dgm:pt modelId="{15A62D5C-B68C-3847-A8FC-15899F2528D3}" type="pres">
      <dgm:prSet presAssocID="{1761E2C6-9ED5-BF45-9AE5-FA05EF4FD387}" presName="LevelTwoTextNode" presStyleLbl="node4" presStyleIdx="1" presStyleCnt="3">
        <dgm:presLayoutVars>
          <dgm:chPref val="3"/>
        </dgm:presLayoutVars>
      </dgm:prSet>
      <dgm:spPr/>
    </dgm:pt>
    <dgm:pt modelId="{4069C1F9-042F-4F40-A235-3DF32CA20B81}" type="pres">
      <dgm:prSet presAssocID="{1761E2C6-9ED5-BF45-9AE5-FA05EF4FD387}" presName="level3hierChild" presStyleCnt="0"/>
      <dgm:spPr/>
    </dgm:pt>
    <dgm:pt modelId="{B64C3EB8-E86C-F842-A088-BCBAC03B5F07}" type="pres">
      <dgm:prSet presAssocID="{C5D831BE-9D89-1C42-8B2D-DCFE893A9CD2}" presName="conn2-1" presStyleLbl="parChTrans1D2" presStyleIdx="1" presStyleCnt="2"/>
      <dgm:spPr/>
    </dgm:pt>
    <dgm:pt modelId="{8392D00F-BDAD-894B-B0B4-BBCFBB6E645E}" type="pres">
      <dgm:prSet presAssocID="{C5D831BE-9D89-1C42-8B2D-DCFE893A9CD2}" presName="connTx" presStyleLbl="parChTrans1D2" presStyleIdx="1" presStyleCnt="2"/>
      <dgm:spPr/>
    </dgm:pt>
    <dgm:pt modelId="{37479502-0EC3-584E-BCEC-33EB561E67D4}" type="pres">
      <dgm:prSet presAssocID="{7B7D0949-7AE1-1D46-A998-11952B946168}" presName="root2" presStyleCnt="0"/>
      <dgm:spPr/>
    </dgm:pt>
    <dgm:pt modelId="{F26FB562-313C-B648-80DE-EA1E447AA9B8}" type="pres">
      <dgm:prSet presAssocID="{7B7D0949-7AE1-1D46-A998-11952B946168}" presName="LevelTwoTextNode" presStyleLbl="node2" presStyleIdx="1" presStyleCnt="2">
        <dgm:presLayoutVars>
          <dgm:chPref val="3"/>
        </dgm:presLayoutVars>
      </dgm:prSet>
      <dgm:spPr/>
    </dgm:pt>
    <dgm:pt modelId="{9BACADC1-DD08-0746-9562-E30204CC2886}" type="pres">
      <dgm:prSet presAssocID="{7B7D0949-7AE1-1D46-A998-11952B946168}" presName="level3hierChild" presStyleCnt="0"/>
      <dgm:spPr/>
    </dgm:pt>
    <dgm:pt modelId="{99384AFB-2157-3049-A214-F10A63828200}" type="pres">
      <dgm:prSet presAssocID="{7320307B-9A32-9540-BA5E-1B5A501D35D9}" presName="conn2-1" presStyleLbl="parChTrans1D3" presStyleIdx="2" presStyleCnt="3"/>
      <dgm:spPr/>
    </dgm:pt>
    <dgm:pt modelId="{8B7C781A-5D49-9D47-B059-553F56D1694B}" type="pres">
      <dgm:prSet presAssocID="{7320307B-9A32-9540-BA5E-1B5A501D35D9}" presName="connTx" presStyleLbl="parChTrans1D3" presStyleIdx="2" presStyleCnt="3"/>
      <dgm:spPr/>
    </dgm:pt>
    <dgm:pt modelId="{7F7E80B2-F3AA-864D-A1A7-F01CBC2A9D91}" type="pres">
      <dgm:prSet presAssocID="{6B285C9B-D760-F94A-8636-D02B06963FA0}" presName="root2" presStyleCnt="0"/>
      <dgm:spPr/>
    </dgm:pt>
    <dgm:pt modelId="{5C860F3C-04C4-3C4D-8025-DD3AA7656FE5}" type="pres">
      <dgm:prSet presAssocID="{6B285C9B-D760-F94A-8636-D02B06963FA0}" presName="LevelTwoTextNode" presStyleLbl="node3" presStyleIdx="2" presStyleCnt="3">
        <dgm:presLayoutVars>
          <dgm:chPref val="3"/>
        </dgm:presLayoutVars>
      </dgm:prSet>
      <dgm:spPr/>
    </dgm:pt>
    <dgm:pt modelId="{88AC26F7-2B02-0B4D-9E8F-64D3B9FFD722}" type="pres">
      <dgm:prSet presAssocID="{6B285C9B-D760-F94A-8636-D02B06963FA0}" presName="level3hierChild" presStyleCnt="0"/>
      <dgm:spPr/>
    </dgm:pt>
    <dgm:pt modelId="{1D7BC4A8-7446-5243-B4FC-115356B8F634}" type="pres">
      <dgm:prSet presAssocID="{13D6C968-6FAD-1943-8361-82E87DFEA31D}" presName="conn2-1" presStyleLbl="parChTrans1D4" presStyleIdx="2" presStyleCnt="3"/>
      <dgm:spPr/>
    </dgm:pt>
    <dgm:pt modelId="{8120150D-2E28-234D-9A0A-E49D9DE362A1}" type="pres">
      <dgm:prSet presAssocID="{13D6C968-6FAD-1943-8361-82E87DFEA31D}" presName="connTx" presStyleLbl="parChTrans1D4" presStyleIdx="2" presStyleCnt="3"/>
      <dgm:spPr/>
    </dgm:pt>
    <dgm:pt modelId="{3BEA38ED-1F3A-234B-B5E0-A5D67A1303A0}" type="pres">
      <dgm:prSet presAssocID="{7DE42E74-7616-224C-9CC1-C84DD044C47A}" presName="root2" presStyleCnt="0"/>
      <dgm:spPr/>
    </dgm:pt>
    <dgm:pt modelId="{58836CBE-E7E0-6D49-A80B-A988B8028619}" type="pres">
      <dgm:prSet presAssocID="{7DE42E74-7616-224C-9CC1-C84DD044C47A}" presName="LevelTwoTextNode" presStyleLbl="node4" presStyleIdx="2" presStyleCnt="3">
        <dgm:presLayoutVars>
          <dgm:chPref val="3"/>
        </dgm:presLayoutVars>
      </dgm:prSet>
      <dgm:spPr/>
    </dgm:pt>
    <dgm:pt modelId="{15539039-E4C6-6148-8AA6-9CC0DAD77192}" type="pres">
      <dgm:prSet presAssocID="{7DE42E74-7616-224C-9CC1-C84DD044C47A}" presName="level3hierChild" presStyleCnt="0"/>
      <dgm:spPr/>
    </dgm:pt>
  </dgm:ptLst>
  <dgm:cxnLst>
    <dgm:cxn modelId="{2BDDCA11-FCC5-A943-942E-D31B92D9D8C6}" type="presOf" srcId="{5752D505-856D-6D42-8F50-317909C7166F}" destId="{037FEED2-C388-B246-B3A9-EF676D570B39}" srcOrd="0" destOrd="0" presId="urn:microsoft.com/office/officeart/2005/8/layout/hierarchy2"/>
    <dgm:cxn modelId="{1C16C21B-5F58-AC47-B73F-7B82260AFA58}" srcId="{C92D449F-54BE-B847-94C2-493B46E627CE}" destId="{5BC44A7C-4A12-E546-899C-13624BCD5F93}" srcOrd="0" destOrd="0" parTransId="{5752D505-856D-6D42-8F50-317909C7166F}" sibTransId="{377949FA-A73A-AB44-B86E-34F9E3F61AB1}"/>
    <dgm:cxn modelId="{922BEF21-20BD-3441-8877-4CDBCCA2FC4C}" type="presOf" srcId="{1761E2C6-9ED5-BF45-9AE5-FA05EF4FD387}" destId="{15A62D5C-B68C-3847-A8FC-15899F2528D3}" srcOrd="0" destOrd="0" presId="urn:microsoft.com/office/officeart/2005/8/layout/hierarchy2"/>
    <dgm:cxn modelId="{400C4A22-157B-F341-A63D-CEC733D6F326}" type="presOf" srcId="{7B7D0949-7AE1-1D46-A998-11952B946168}" destId="{F26FB562-313C-B648-80DE-EA1E447AA9B8}" srcOrd="0" destOrd="0" presId="urn:microsoft.com/office/officeart/2005/8/layout/hierarchy2"/>
    <dgm:cxn modelId="{9A226533-5BE5-A746-ABAF-F041C72DBC79}" type="presOf" srcId="{7DE42E74-7616-224C-9CC1-C84DD044C47A}" destId="{58836CBE-E7E0-6D49-A80B-A988B8028619}" srcOrd="0" destOrd="0" presId="urn:microsoft.com/office/officeart/2005/8/layout/hierarchy2"/>
    <dgm:cxn modelId="{C14F2960-7CC7-1248-A14A-4DF2C6EB1491}" type="presOf" srcId="{13D6C968-6FAD-1943-8361-82E87DFEA31D}" destId="{8120150D-2E28-234D-9A0A-E49D9DE362A1}" srcOrd="1" destOrd="0" presId="urn:microsoft.com/office/officeart/2005/8/layout/hierarchy2"/>
    <dgm:cxn modelId="{E5DAF241-6E31-0C46-A9D5-A253348CF214}" type="presOf" srcId="{947D2088-CEF4-5A4F-877D-9C97DC70E058}" destId="{8CB2D6EE-EA04-C149-9517-0846AA9BD869}" srcOrd="0" destOrd="0" presId="urn:microsoft.com/office/officeart/2005/8/layout/hierarchy2"/>
    <dgm:cxn modelId="{EDEABD48-758A-B74D-BAC0-97E74CAC01E1}" srcId="{7B7D0949-7AE1-1D46-A998-11952B946168}" destId="{6B285C9B-D760-F94A-8636-D02B06963FA0}" srcOrd="0" destOrd="0" parTransId="{7320307B-9A32-9540-BA5E-1B5A501D35D9}" sibTransId="{6DD49926-7AB4-7B4B-B060-79E36AB46E02}"/>
    <dgm:cxn modelId="{87A8BD6A-C68E-544E-BA73-FF3FB67E5F35}" type="presOf" srcId="{5752D505-856D-6D42-8F50-317909C7166F}" destId="{B8B0D498-17EF-CE49-B789-3F7DD00A29F9}" srcOrd="1" destOrd="0" presId="urn:microsoft.com/office/officeart/2005/8/layout/hierarchy2"/>
    <dgm:cxn modelId="{8CDD484E-56FA-1A4A-B991-48EF54CC6F78}" type="presOf" srcId="{13D6C968-6FAD-1943-8361-82E87DFEA31D}" destId="{1D7BC4A8-7446-5243-B4FC-115356B8F634}" srcOrd="0" destOrd="0" presId="urn:microsoft.com/office/officeart/2005/8/layout/hierarchy2"/>
    <dgm:cxn modelId="{360D346F-173A-6840-AC48-18A2C10EE9A0}" type="presOf" srcId="{3EA2D986-BF1F-6E49-9B13-209B1CE1D762}" destId="{440398CA-1044-5641-BAEE-44AF1BC4F765}" srcOrd="0" destOrd="0" presId="urn:microsoft.com/office/officeart/2005/8/layout/hierarchy2"/>
    <dgm:cxn modelId="{0FA18970-02C7-774A-8338-F2A22CA982B4}" type="presOf" srcId="{EE4CCA8A-26A0-1249-BE1F-D9212D69436F}" destId="{01FD7C50-2F9E-3546-BCFE-358DE953B1C8}" srcOrd="0" destOrd="0" presId="urn:microsoft.com/office/officeart/2005/8/layout/hierarchy2"/>
    <dgm:cxn modelId="{6AE80D56-8317-0D40-86CB-8760F0B19AA8}" type="presOf" srcId="{EB89E0B1-AC41-AF4C-A2D0-427B34A0840C}" destId="{6AA110AD-6D29-E94A-9B62-0D33A2245D17}" srcOrd="0" destOrd="0" presId="urn:microsoft.com/office/officeart/2005/8/layout/hierarchy2"/>
    <dgm:cxn modelId="{1C381E77-66B5-F045-AA14-FD46715775E4}" type="presOf" srcId="{93C6D2AE-FA9A-024F-8E09-5E1776CB9E5B}" destId="{6D404EB9-6F2D-C249-8EC5-EC0C6032F640}" srcOrd="0" destOrd="0" presId="urn:microsoft.com/office/officeart/2005/8/layout/hierarchy2"/>
    <dgm:cxn modelId="{F75E0E7B-9908-304B-B9E2-553DF6A8EBDD}" type="presOf" srcId="{3E8A020E-1BE6-B04C-ACB6-11A248965254}" destId="{1D7FBA59-3230-364A-93B6-4302DCA9B9D9}" srcOrd="0" destOrd="0" presId="urn:microsoft.com/office/officeart/2005/8/layout/hierarchy2"/>
    <dgm:cxn modelId="{197E6B7D-EF32-644E-BDBE-076A75AA55F0}" type="presOf" srcId="{EE4CCA8A-26A0-1249-BE1F-D9212D69436F}" destId="{7374C363-3792-0F49-B159-6006DEA58378}" srcOrd="1" destOrd="0" presId="urn:microsoft.com/office/officeart/2005/8/layout/hierarchy2"/>
    <dgm:cxn modelId="{EF20657F-3730-AD44-A9C4-F9414EF23827}" srcId="{86E5B2C2-BC92-CC4E-BB7C-15C596886D92}" destId="{C92D449F-54BE-B847-94C2-493B46E627CE}" srcOrd="0" destOrd="0" parTransId="{ADF83D7B-74E3-8B40-81EE-472545200BFD}" sibTransId="{489BED02-8437-4D4A-BD5B-A860E1179357}"/>
    <dgm:cxn modelId="{A0D0B380-88C4-BE47-AFED-8F3EB06EA8D1}" type="presOf" srcId="{C5D831BE-9D89-1C42-8B2D-DCFE893A9CD2}" destId="{8392D00F-BDAD-894B-B0B4-BBCFBB6E645E}" srcOrd="1" destOrd="0" presId="urn:microsoft.com/office/officeart/2005/8/layout/hierarchy2"/>
    <dgm:cxn modelId="{6F9CA582-A215-2B48-B8E3-0DA30DE330BD}" type="presOf" srcId="{3EA2D986-BF1F-6E49-9B13-209B1CE1D762}" destId="{F3947942-40DD-BB46-94E3-9D9BB822BC57}" srcOrd="1" destOrd="0" presId="urn:microsoft.com/office/officeart/2005/8/layout/hierarchy2"/>
    <dgm:cxn modelId="{F51E9983-9F72-4E49-B148-C3D6BD27819C}" srcId="{3E8A020E-1BE6-B04C-ACB6-11A248965254}" destId="{7B7D0949-7AE1-1D46-A998-11952B946168}" srcOrd="1" destOrd="0" parTransId="{C5D831BE-9D89-1C42-8B2D-DCFE893A9CD2}" sibTransId="{00E78C92-2B40-3C46-82CC-3293FB97BA91}"/>
    <dgm:cxn modelId="{D51D708D-027A-4449-9D4A-7D72475EC02E}" srcId="{EB89E0B1-AC41-AF4C-A2D0-427B34A0840C}" destId="{3E8A020E-1BE6-B04C-ACB6-11A248965254}" srcOrd="0" destOrd="0" parTransId="{35362625-466F-2F4F-96FF-8211CBDE029B}" sibTransId="{C87E1206-4E83-7946-91A2-53BB1F3E646B}"/>
    <dgm:cxn modelId="{554FB69A-4267-F94F-930A-608BCE0071B4}" type="presOf" srcId="{6B285C9B-D760-F94A-8636-D02B06963FA0}" destId="{5C860F3C-04C4-3C4D-8025-DD3AA7656FE5}" srcOrd="0" destOrd="0" presId="urn:microsoft.com/office/officeart/2005/8/layout/hierarchy2"/>
    <dgm:cxn modelId="{387D4FAE-94C9-6445-AAF4-C652CA9C2E08}" srcId="{3E8A020E-1BE6-B04C-ACB6-11A248965254}" destId="{86E5B2C2-BC92-CC4E-BB7C-15C596886D92}" srcOrd="0" destOrd="0" parTransId="{93C6D2AE-FA9A-024F-8E09-5E1776CB9E5B}" sibTransId="{E50F612A-9507-A349-AA7A-255768B85E18}"/>
    <dgm:cxn modelId="{21B943B3-22AA-7D40-BF9F-62C63F57D7A3}" type="presOf" srcId="{ADF83D7B-74E3-8B40-81EE-472545200BFD}" destId="{A1031A5E-EC80-CE4D-A080-072A0C327C2A}" srcOrd="1" destOrd="0" presId="urn:microsoft.com/office/officeart/2005/8/layout/hierarchy2"/>
    <dgm:cxn modelId="{CA6E0DBA-51B0-FE45-8BD7-6D5F7BD748AE}" srcId="{947D2088-CEF4-5A4F-877D-9C97DC70E058}" destId="{1761E2C6-9ED5-BF45-9AE5-FA05EF4FD387}" srcOrd="0" destOrd="0" parTransId="{EE4CCA8A-26A0-1249-BE1F-D9212D69436F}" sibTransId="{49E55D8F-0E27-124D-A1A6-FBA0A1EE5FC2}"/>
    <dgm:cxn modelId="{E65644BA-2C24-E042-A9F9-C85CA22A17BF}" type="presOf" srcId="{7320307B-9A32-9540-BA5E-1B5A501D35D9}" destId="{8B7C781A-5D49-9D47-B059-553F56D1694B}" srcOrd="1" destOrd="0" presId="urn:microsoft.com/office/officeart/2005/8/layout/hierarchy2"/>
    <dgm:cxn modelId="{ECF334BC-8036-7346-8913-460A45593B5F}" type="presOf" srcId="{C92D449F-54BE-B847-94C2-493B46E627CE}" destId="{AFDA26AA-4DE3-CA46-99BE-D527634F937A}" srcOrd="0" destOrd="0" presId="urn:microsoft.com/office/officeart/2005/8/layout/hierarchy2"/>
    <dgm:cxn modelId="{648247C7-68E2-124E-AB4F-26D296BC22F9}" type="presOf" srcId="{93C6D2AE-FA9A-024F-8E09-5E1776CB9E5B}" destId="{279BCA4B-2436-744B-85B8-5C905C09E927}" srcOrd="1" destOrd="0" presId="urn:microsoft.com/office/officeart/2005/8/layout/hierarchy2"/>
    <dgm:cxn modelId="{CA5025C8-76B9-0F4A-9A35-57B82FD98D67}" type="presOf" srcId="{5BC44A7C-4A12-E546-899C-13624BCD5F93}" destId="{E8601E3C-935D-F446-B0A0-7F337E6685E7}" srcOrd="0" destOrd="0" presId="urn:microsoft.com/office/officeart/2005/8/layout/hierarchy2"/>
    <dgm:cxn modelId="{9DA7FAD6-61C2-D64B-A0C5-D53E504EDCE1}" type="presOf" srcId="{7320307B-9A32-9540-BA5E-1B5A501D35D9}" destId="{99384AFB-2157-3049-A214-F10A63828200}" srcOrd="0" destOrd="0" presId="urn:microsoft.com/office/officeart/2005/8/layout/hierarchy2"/>
    <dgm:cxn modelId="{AF9C8FE1-BFA6-BD46-9E9B-AEFDBEA8F129}" srcId="{6B285C9B-D760-F94A-8636-D02B06963FA0}" destId="{7DE42E74-7616-224C-9CC1-C84DD044C47A}" srcOrd="0" destOrd="0" parTransId="{13D6C968-6FAD-1943-8361-82E87DFEA31D}" sibTransId="{0BE90FEC-5B3C-4A4C-972B-02EBCAA9115D}"/>
    <dgm:cxn modelId="{5CAF84EB-C664-6F4B-8FA4-ABD8335C84DB}" type="presOf" srcId="{ADF83D7B-74E3-8B40-81EE-472545200BFD}" destId="{6C707720-7270-6842-9998-06434FEF6BF7}" srcOrd="0" destOrd="0" presId="urn:microsoft.com/office/officeart/2005/8/layout/hierarchy2"/>
    <dgm:cxn modelId="{16B71EF7-78C0-214C-8220-4ACF47D9C9B2}" type="presOf" srcId="{C5D831BE-9D89-1C42-8B2D-DCFE893A9CD2}" destId="{B64C3EB8-E86C-F842-A088-BCBAC03B5F07}" srcOrd="0" destOrd="0" presId="urn:microsoft.com/office/officeart/2005/8/layout/hierarchy2"/>
    <dgm:cxn modelId="{BC12B8F8-937D-7042-BEC5-247357D64DC9}" srcId="{86E5B2C2-BC92-CC4E-BB7C-15C596886D92}" destId="{947D2088-CEF4-5A4F-877D-9C97DC70E058}" srcOrd="1" destOrd="0" parTransId="{3EA2D986-BF1F-6E49-9B13-209B1CE1D762}" sibTransId="{726FB44D-977B-404E-8CD0-129893BCD0E7}"/>
    <dgm:cxn modelId="{E253ABF9-469B-5C4E-82EB-5552934306B6}" type="presOf" srcId="{86E5B2C2-BC92-CC4E-BB7C-15C596886D92}" destId="{C4AE20DA-8F50-C04D-8E6E-81C6CDDE6A7A}" srcOrd="0" destOrd="0" presId="urn:microsoft.com/office/officeart/2005/8/layout/hierarchy2"/>
    <dgm:cxn modelId="{EE8EFD98-B7B9-ED4D-BC6F-D212F569198B}" type="presParOf" srcId="{6AA110AD-6D29-E94A-9B62-0D33A2245D17}" destId="{9682511F-1699-294B-B28B-A0EE2A2E8443}" srcOrd="0" destOrd="0" presId="urn:microsoft.com/office/officeart/2005/8/layout/hierarchy2"/>
    <dgm:cxn modelId="{996D15A3-BF65-0C46-9222-6B2B1BEF9381}" type="presParOf" srcId="{9682511F-1699-294B-B28B-A0EE2A2E8443}" destId="{1D7FBA59-3230-364A-93B6-4302DCA9B9D9}" srcOrd="0" destOrd="0" presId="urn:microsoft.com/office/officeart/2005/8/layout/hierarchy2"/>
    <dgm:cxn modelId="{67BAA1C8-BCA4-1540-BCD9-EA70FC3CA792}" type="presParOf" srcId="{9682511F-1699-294B-B28B-A0EE2A2E8443}" destId="{3EF8E21E-0F0A-D142-B80F-33C0B76C8AF1}" srcOrd="1" destOrd="0" presId="urn:microsoft.com/office/officeart/2005/8/layout/hierarchy2"/>
    <dgm:cxn modelId="{CD10321C-88F6-5E4C-98CE-798999AE6FC9}" type="presParOf" srcId="{3EF8E21E-0F0A-D142-B80F-33C0B76C8AF1}" destId="{6D404EB9-6F2D-C249-8EC5-EC0C6032F640}" srcOrd="0" destOrd="0" presId="urn:microsoft.com/office/officeart/2005/8/layout/hierarchy2"/>
    <dgm:cxn modelId="{1354DE8A-450D-EE4E-BBCA-A7178ED3A67A}" type="presParOf" srcId="{6D404EB9-6F2D-C249-8EC5-EC0C6032F640}" destId="{279BCA4B-2436-744B-85B8-5C905C09E927}" srcOrd="0" destOrd="0" presId="urn:microsoft.com/office/officeart/2005/8/layout/hierarchy2"/>
    <dgm:cxn modelId="{13723B84-A9D0-834A-A542-CC885E114EA8}" type="presParOf" srcId="{3EF8E21E-0F0A-D142-B80F-33C0B76C8AF1}" destId="{07A53FCC-A0AD-F043-9F76-26BD78F567BC}" srcOrd="1" destOrd="0" presId="urn:microsoft.com/office/officeart/2005/8/layout/hierarchy2"/>
    <dgm:cxn modelId="{2EC81E90-332D-1344-B25E-C91D230CD22C}" type="presParOf" srcId="{07A53FCC-A0AD-F043-9F76-26BD78F567BC}" destId="{C4AE20DA-8F50-C04D-8E6E-81C6CDDE6A7A}" srcOrd="0" destOrd="0" presId="urn:microsoft.com/office/officeart/2005/8/layout/hierarchy2"/>
    <dgm:cxn modelId="{890105E6-490E-2A4F-9A83-55569F4FDE52}" type="presParOf" srcId="{07A53FCC-A0AD-F043-9F76-26BD78F567BC}" destId="{2E67AD3D-DAAB-D542-8FD6-CC0A51DAEC71}" srcOrd="1" destOrd="0" presId="urn:microsoft.com/office/officeart/2005/8/layout/hierarchy2"/>
    <dgm:cxn modelId="{87C345C8-7EF7-754B-A478-079FD6F86B13}" type="presParOf" srcId="{2E67AD3D-DAAB-D542-8FD6-CC0A51DAEC71}" destId="{6C707720-7270-6842-9998-06434FEF6BF7}" srcOrd="0" destOrd="0" presId="urn:microsoft.com/office/officeart/2005/8/layout/hierarchy2"/>
    <dgm:cxn modelId="{B8AE4D51-BF33-714C-8B5C-34531EEF7981}" type="presParOf" srcId="{6C707720-7270-6842-9998-06434FEF6BF7}" destId="{A1031A5E-EC80-CE4D-A080-072A0C327C2A}" srcOrd="0" destOrd="0" presId="urn:microsoft.com/office/officeart/2005/8/layout/hierarchy2"/>
    <dgm:cxn modelId="{9F8098A9-AC2F-A44E-A1C8-BB1A7BF30D71}" type="presParOf" srcId="{2E67AD3D-DAAB-D542-8FD6-CC0A51DAEC71}" destId="{56DDCCE9-255E-F34D-9F93-D46E1429E4A7}" srcOrd="1" destOrd="0" presId="urn:microsoft.com/office/officeart/2005/8/layout/hierarchy2"/>
    <dgm:cxn modelId="{C4E08E29-2013-EC4D-834F-7CA6D27DE607}" type="presParOf" srcId="{56DDCCE9-255E-F34D-9F93-D46E1429E4A7}" destId="{AFDA26AA-4DE3-CA46-99BE-D527634F937A}" srcOrd="0" destOrd="0" presId="urn:microsoft.com/office/officeart/2005/8/layout/hierarchy2"/>
    <dgm:cxn modelId="{4E452600-7E43-FA49-87B9-DFC26EED1F23}" type="presParOf" srcId="{56DDCCE9-255E-F34D-9F93-D46E1429E4A7}" destId="{60CA0AD7-274D-B04D-8350-2460CF567155}" srcOrd="1" destOrd="0" presId="urn:microsoft.com/office/officeart/2005/8/layout/hierarchy2"/>
    <dgm:cxn modelId="{EE889D70-80B6-DD47-AA54-9904C2F2B477}" type="presParOf" srcId="{60CA0AD7-274D-B04D-8350-2460CF567155}" destId="{037FEED2-C388-B246-B3A9-EF676D570B39}" srcOrd="0" destOrd="0" presId="urn:microsoft.com/office/officeart/2005/8/layout/hierarchy2"/>
    <dgm:cxn modelId="{4397B575-ECE4-1342-B510-7E5289C4303D}" type="presParOf" srcId="{037FEED2-C388-B246-B3A9-EF676D570B39}" destId="{B8B0D498-17EF-CE49-B789-3F7DD00A29F9}" srcOrd="0" destOrd="0" presId="urn:microsoft.com/office/officeart/2005/8/layout/hierarchy2"/>
    <dgm:cxn modelId="{9FE8C30C-22FD-0F43-9A80-F9B70B612803}" type="presParOf" srcId="{60CA0AD7-274D-B04D-8350-2460CF567155}" destId="{924462A4-223F-1B4B-B170-5C945FB50813}" srcOrd="1" destOrd="0" presId="urn:microsoft.com/office/officeart/2005/8/layout/hierarchy2"/>
    <dgm:cxn modelId="{F4ED9FAA-00AB-1E4A-913C-E1D1770F834B}" type="presParOf" srcId="{924462A4-223F-1B4B-B170-5C945FB50813}" destId="{E8601E3C-935D-F446-B0A0-7F337E6685E7}" srcOrd="0" destOrd="0" presId="urn:microsoft.com/office/officeart/2005/8/layout/hierarchy2"/>
    <dgm:cxn modelId="{2F598781-59D8-C244-8004-D3DD5594DF21}" type="presParOf" srcId="{924462A4-223F-1B4B-B170-5C945FB50813}" destId="{96ECFA83-19CD-A040-BFEB-532413059718}" srcOrd="1" destOrd="0" presId="urn:microsoft.com/office/officeart/2005/8/layout/hierarchy2"/>
    <dgm:cxn modelId="{B2E55869-BD72-2848-86AD-B8E822FB5734}" type="presParOf" srcId="{2E67AD3D-DAAB-D542-8FD6-CC0A51DAEC71}" destId="{440398CA-1044-5641-BAEE-44AF1BC4F765}" srcOrd="2" destOrd="0" presId="urn:microsoft.com/office/officeart/2005/8/layout/hierarchy2"/>
    <dgm:cxn modelId="{6A2869B3-666C-5344-B96D-7C675F4206D2}" type="presParOf" srcId="{440398CA-1044-5641-BAEE-44AF1BC4F765}" destId="{F3947942-40DD-BB46-94E3-9D9BB822BC57}" srcOrd="0" destOrd="0" presId="urn:microsoft.com/office/officeart/2005/8/layout/hierarchy2"/>
    <dgm:cxn modelId="{6F4C7D7D-81C2-044F-86F5-308A2963B522}" type="presParOf" srcId="{2E67AD3D-DAAB-D542-8FD6-CC0A51DAEC71}" destId="{9F2C8957-11EB-FA4E-86C7-9D72A8D96FA9}" srcOrd="3" destOrd="0" presId="urn:microsoft.com/office/officeart/2005/8/layout/hierarchy2"/>
    <dgm:cxn modelId="{7CD0D0E3-71F7-2248-AD6C-1A35AC9CC2C9}" type="presParOf" srcId="{9F2C8957-11EB-FA4E-86C7-9D72A8D96FA9}" destId="{8CB2D6EE-EA04-C149-9517-0846AA9BD869}" srcOrd="0" destOrd="0" presId="urn:microsoft.com/office/officeart/2005/8/layout/hierarchy2"/>
    <dgm:cxn modelId="{B0FBBE6F-2C85-4C4C-AE47-47599AD3DB7F}" type="presParOf" srcId="{9F2C8957-11EB-FA4E-86C7-9D72A8D96FA9}" destId="{2DADF2AA-BEEF-8445-A86D-507CCE590D81}" srcOrd="1" destOrd="0" presId="urn:microsoft.com/office/officeart/2005/8/layout/hierarchy2"/>
    <dgm:cxn modelId="{5BFDF76B-7AED-2E41-B77B-D88E7BCDDBAD}" type="presParOf" srcId="{2DADF2AA-BEEF-8445-A86D-507CCE590D81}" destId="{01FD7C50-2F9E-3546-BCFE-358DE953B1C8}" srcOrd="0" destOrd="0" presId="urn:microsoft.com/office/officeart/2005/8/layout/hierarchy2"/>
    <dgm:cxn modelId="{91621325-5D6B-5948-8FD9-C0D063BADADF}" type="presParOf" srcId="{01FD7C50-2F9E-3546-BCFE-358DE953B1C8}" destId="{7374C363-3792-0F49-B159-6006DEA58378}" srcOrd="0" destOrd="0" presId="urn:microsoft.com/office/officeart/2005/8/layout/hierarchy2"/>
    <dgm:cxn modelId="{56BEC3BB-C01E-EF40-8084-7B7DA6F9BEA7}" type="presParOf" srcId="{2DADF2AA-BEEF-8445-A86D-507CCE590D81}" destId="{A2B676B9-21B1-6F40-B893-4C7A6DFDB9E6}" srcOrd="1" destOrd="0" presId="urn:microsoft.com/office/officeart/2005/8/layout/hierarchy2"/>
    <dgm:cxn modelId="{BF0CB958-A639-3547-816E-496C7ABA5D8E}" type="presParOf" srcId="{A2B676B9-21B1-6F40-B893-4C7A6DFDB9E6}" destId="{15A62D5C-B68C-3847-A8FC-15899F2528D3}" srcOrd="0" destOrd="0" presId="urn:microsoft.com/office/officeart/2005/8/layout/hierarchy2"/>
    <dgm:cxn modelId="{97A0B242-5130-D74A-A4F3-A7DD9CC0EA54}" type="presParOf" srcId="{A2B676B9-21B1-6F40-B893-4C7A6DFDB9E6}" destId="{4069C1F9-042F-4F40-A235-3DF32CA20B81}" srcOrd="1" destOrd="0" presId="urn:microsoft.com/office/officeart/2005/8/layout/hierarchy2"/>
    <dgm:cxn modelId="{990DB692-14D0-7441-A35F-727C6D9769D5}" type="presParOf" srcId="{3EF8E21E-0F0A-D142-B80F-33C0B76C8AF1}" destId="{B64C3EB8-E86C-F842-A088-BCBAC03B5F07}" srcOrd="2" destOrd="0" presId="urn:microsoft.com/office/officeart/2005/8/layout/hierarchy2"/>
    <dgm:cxn modelId="{0043DC26-FCE5-5D4F-A693-C4CDC9CBE30B}" type="presParOf" srcId="{B64C3EB8-E86C-F842-A088-BCBAC03B5F07}" destId="{8392D00F-BDAD-894B-B0B4-BBCFBB6E645E}" srcOrd="0" destOrd="0" presId="urn:microsoft.com/office/officeart/2005/8/layout/hierarchy2"/>
    <dgm:cxn modelId="{F4E38AF3-DEE4-B147-856D-B7E5DD076751}" type="presParOf" srcId="{3EF8E21E-0F0A-D142-B80F-33C0B76C8AF1}" destId="{37479502-0EC3-584E-BCEC-33EB561E67D4}" srcOrd="3" destOrd="0" presId="urn:microsoft.com/office/officeart/2005/8/layout/hierarchy2"/>
    <dgm:cxn modelId="{85CFA667-5979-A04A-865C-1B3CD94F5407}" type="presParOf" srcId="{37479502-0EC3-584E-BCEC-33EB561E67D4}" destId="{F26FB562-313C-B648-80DE-EA1E447AA9B8}" srcOrd="0" destOrd="0" presId="urn:microsoft.com/office/officeart/2005/8/layout/hierarchy2"/>
    <dgm:cxn modelId="{E4623ECE-A38C-2648-97D4-1B13C745B834}" type="presParOf" srcId="{37479502-0EC3-584E-BCEC-33EB561E67D4}" destId="{9BACADC1-DD08-0746-9562-E30204CC2886}" srcOrd="1" destOrd="0" presId="urn:microsoft.com/office/officeart/2005/8/layout/hierarchy2"/>
    <dgm:cxn modelId="{F4D58260-8727-CF40-BAB4-95C05F2F8E72}" type="presParOf" srcId="{9BACADC1-DD08-0746-9562-E30204CC2886}" destId="{99384AFB-2157-3049-A214-F10A63828200}" srcOrd="0" destOrd="0" presId="urn:microsoft.com/office/officeart/2005/8/layout/hierarchy2"/>
    <dgm:cxn modelId="{A80E7E03-6FCA-EA43-BC75-0E176452D3E5}" type="presParOf" srcId="{99384AFB-2157-3049-A214-F10A63828200}" destId="{8B7C781A-5D49-9D47-B059-553F56D1694B}" srcOrd="0" destOrd="0" presId="urn:microsoft.com/office/officeart/2005/8/layout/hierarchy2"/>
    <dgm:cxn modelId="{8734CB45-0DBD-3841-98CC-F497EDB770CE}" type="presParOf" srcId="{9BACADC1-DD08-0746-9562-E30204CC2886}" destId="{7F7E80B2-F3AA-864D-A1A7-F01CBC2A9D91}" srcOrd="1" destOrd="0" presId="urn:microsoft.com/office/officeart/2005/8/layout/hierarchy2"/>
    <dgm:cxn modelId="{9CEDAFE5-3C00-EC4E-93EF-5107A48AAC8D}" type="presParOf" srcId="{7F7E80B2-F3AA-864D-A1A7-F01CBC2A9D91}" destId="{5C860F3C-04C4-3C4D-8025-DD3AA7656FE5}" srcOrd="0" destOrd="0" presId="urn:microsoft.com/office/officeart/2005/8/layout/hierarchy2"/>
    <dgm:cxn modelId="{A3EB2DC0-BF58-164F-9354-0114C2394CBA}" type="presParOf" srcId="{7F7E80B2-F3AA-864D-A1A7-F01CBC2A9D91}" destId="{88AC26F7-2B02-0B4D-9E8F-64D3B9FFD722}" srcOrd="1" destOrd="0" presId="urn:microsoft.com/office/officeart/2005/8/layout/hierarchy2"/>
    <dgm:cxn modelId="{7F493338-D5C6-274E-BF7B-25664D9C259B}" type="presParOf" srcId="{88AC26F7-2B02-0B4D-9E8F-64D3B9FFD722}" destId="{1D7BC4A8-7446-5243-B4FC-115356B8F634}" srcOrd="0" destOrd="0" presId="urn:microsoft.com/office/officeart/2005/8/layout/hierarchy2"/>
    <dgm:cxn modelId="{B52C2C6B-9DE4-AD4B-9195-FAE425B1DF84}" type="presParOf" srcId="{1D7BC4A8-7446-5243-B4FC-115356B8F634}" destId="{8120150D-2E28-234D-9A0A-E49D9DE362A1}" srcOrd="0" destOrd="0" presId="urn:microsoft.com/office/officeart/2005/8/layout/hierarchy2"/>
    <dgm:cxn modelId="{6B57C6A7-9CB7-AB4A-B5AE-5DA819C4B472}" type="presParOf" srcId="{88AC26F7-2B02-0B4D-9E8F-64D3B9FFD722}" destId="{3BEA38ED-1F3A-234B-B5E0-A5D67A1303A0}" srcOrd="1" destOrd="0" presId="urn:microsoft.com/office/officeart/2005/8/layout/hierarchy2"/>
    <dgm:cxn modelId="{B9966012-5621-D046-B9F8-3930292AA204}" type="presParOf" srcId="{3BEA38ED-1F3A-234B-B5E0-A5D67A1303A0}" destId="{58836CBE-E7E0-6D49-A80B-A988B8028619}" srcOrd="0" destOrd="0" presId="urn:microsoft.com/office/officeart/2005/8/layout/hierarchy2"/>
    <dgm:cxn modelId="{B3F18B0A-8EAD-E44C-8BDF-2A02A3F19429}" type="presParOf" srcId="{3BEA38ED-1F3A-234B-B5E0-A5D67A1303A0}" destId="{15539039-E4C6-6148-8AA6-9CC0DAD771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275C970A-D317-5746-B1A3-9544DACAF85E}" type="presOf" srcId="{09CB8C59-F478-694A-8547-DA48A860CF68}" destId="{6737DDB3-D828-354F-8FEA-E3698F37D267}" srcOrd="0" destOrd="0" presId="urn:microsoft.com/office/officeart/2005/8/layout/hierarchy2"/>
    <dgm:cxn modelId="{30D4F21D-3220-F647-9FC4-F14D4EF816C0}" type="presOf" srcId="{B0A30122-FBB0-8843-8634-62F3A5E70FF3}" destId="{4BA678D3-E0A4-0546-8743-4BE2B3D67891}" srcOrd="0" destOrd="0" presId="urn:microsoft.com/office/officeart/2005/8/layout/hierarchy2"/>
    <dgm:cxn modelId="{959FAC1F-CE9C-DE44-9BFF-2C3C3DB6FC8A}" type="presOf" srcId="{30600F74-A2C1-7A45-9EDC-812308CDC00E}" destId="{7C6F6467-3847-7E48-AF60-67328AECF938}" srcOrd="0"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3245DD41-30D2-E24D-A595-B022DA674CE7}" type="presOf" srcId="{35F7AEDB-739A-9547-B591-AC2D749461C5}" destId="{71CE4236-4B83-0B4F-9AD4-2D095BDFCF0B}" srcOrd="0" destOrd="0" presId="urn:microsoft.com/office/officeart/2005/8/layout/hierarchy2"/>
    <dgm:cxn modelId="{01F28C63-75A5-5B4F-A5E6-877AE1A391E4}" srcId="{8428A867-4588-E840-8843-E652C1B352AA}" destId="{6532E606-D07F-F44B-84C6-B3DA1B301C99}" srcOrd="0" destOrd="0" parTransId="{5AFC2E5A-686A-B948-A347-4199F2029292}" sibTransId="{27E207B1-26DC-E445-AE13-C6AA1DEAE232}"/>
    <dgm:cxn modelId="{C0E9CB43-547B-3945-A251-8FFB03FAE4CD}" type="presOf" srcId="{1CC4C397-8D03-964B-B33E-6171ACAC647D}" destId="{581E54CA-C921-104B-AF44-C8F2515611E7}" srcOrd="1" destOrd="0" presId="urn:microsoft.com/office/officeart/2005/8/layout/hierarchy2"/>
    <dgm:cxn modelId="{8A7C8465-DA05-5A4B-BFCD-D97C210C4E4C}" type="presOf" srcId="{448218E6-C031-1441-8516-D0675589D97C}" destId="{4835AC97-DCF9-D64B-B7FA-7426408750AE}" srcOrd="0" destOrd="0" presId="urn:microsoft.com/office/officeart/2005/8/layout/hierarchy2"/>
    <dgm:cxn modelId="{7EE4EE6A-8D64-F449-A6F4-A8AAA4868C00}" type="presOf" srcId="{83F21814-6A1F-7E4D-8064-032B2B87545B}" destId="{8ACC4FB1-091C-A344-8808-97D7F337C50B}" srcOrd="0" destOrd="0" presId="urn:microsoft.com/office/officeart/2005/8/layout/hierarchy2"/>
    <dgm:cxn modelId="{16C0074D-D7CE-4B46-B72E-A1BA6619F904}" type="presOf" srcId="{6532E606-D07F-F44B-84C6-B3DA1B301C99}" destId="{5A1A1DE2-55E2-6A44-B07F-930E4EEEE11A}" srcOrd="0" destOrd="0" presId="urn:microsoft.com/office/officeart/2005/8/layout/hierarchy2"/>
    <dgm:cxn modelId="{4D22616E-93E7-FF47-927A-E87ABAD69D09}" type="presOf" srcId="{30600F74-A2C1-7A45-9EDC-812308CDC00E}" destId="{80E3F3E9-D7D7-E14A-8FDC-A0E65B58F7AF}" srcOrd="1" destOrd="0" presId="urn:microsoft.com/office/officeart/2005/8/layout/hierarchy2"/>
    <dgm:cxn modelId="{15232351-062B-4844-A6CC-5CEF8DCEB373}" type="presOf" srcId="{B0A30122-FBB0-8843-8634-62F3A5E70FF3}" destId="{5D3C5E7D-A6B3-6149-A4D6-8ED4556B2DD3}" srcOrd="1"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70ED1188-2835-F148-8897-8ACE60611C61}" type="presOf" srcId="{5AFC2E5A-686A-B948-A347-4199F2029292}" destId="{EEDC3778-F492-D746-9BE1-F570919E0262}" srcOrd="1" destOrd="0" presId="urn:microsoft.com/office/officeart/2005/8/layout/hierarchy2"/>
    <dgm:cxn modelId="{85394297-69C6-B241-9804-8D0E7C997097}" srcId="{6532E606-D07F-F44B-84C6-B3DA1B301C99}" destId="{448218E6-C031-1441-8516-D0675589D97C}" srcOrd="0" destOrd="0" parTransId="{1CC4C397-8D03-964B-B33E-6171ACAC647D}" sibTransId="{996E3B16-8BC5-1B48-A024-2E9B000005B7}"/>
    <dgm:cxn modelId="{DC44A0B2-3348-274B-889B-8F183F20EA8A}" type="presOf" srcId="{5AFC2E5A-686A-B948-A347-4199F2029292}" destId="{264AF8EF-00F0-E440-BFF5-05F3589C24C8}" srcOrd="0" destOrd="0" presId="urn:microsoft.com/office/officeart/2005/8/layout/hierarchy2"/>
    <dgm:cxn modelId="{AF3DA0C1-0465-D142-A8E2-5FE95348F340}" type="presOf" srcId="{1CC4C397-8D03-964B-B33E-6171ACAC647D}" destId="{699C7966-F624-0441-81E0-495CE834A466}" srcOrd="0" destOrd="0" presId="urn:microsoft.com/office/officeart/2005/8/layout/hierarchy2"/>
    <dgm:cxn modelId="{6B58EAC3-C4BF-F94B-B7AA-5939706B0638}" type="presOf" srcId="{8428A867-4588-E840-8843-E652C1B352AA}" destId="{9BA932A0-A161-C249-A788-7DD136F98C5A}"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154182DF-EC1A-8E4C-B9EE-714ED93D119C}" type="presParOf" srcId="{6737DDB3-D828-354F-8FEA-E3698F37D267}" destId="{0066A0E4-728E-014D-A16E-FC9652AA820C}" srcOrd="0" destOrd="0" presId="urn:microsoft.com/office/officeart/2005/8/layout/hierarchy2"/>
    <dgm:cxn modelId="{01C25659-3DAE-DA4D-B0C0-7D605B94ED0F}" type="presParOf" srcId="{0066A0E4-728E-014D-A16E-FC9652AA820C}" destId="{8ACC4FB1-091C-A344-8808-97D7F337C50B}" srcOrd="0" destOrd="0" presId="urn:microsoft.com/office/officeart/2005/8/layout/hierarchy2"/>
    <dgm:cxn modelId="{76CB305C-F36E-F048-95C4-C776AE2F1801}" type="presParOf" srcId="{0066A0E4-728E-014D-A16E-FC9652AA820C}" destId="{2CED36FE-5F68-A040-81B6-6797134D6D80}" srcOrd="1" destOrd="0" presId="urn:microsoft.com/office/officeart/2005/8/layout/hierarchy2"/>
    <dgm:cxn modelId="{90BBACD5-1ADB-FA41-9781-3F5DCBB05BEB}" type="presParOf" srcId="{2CED36FE-5F68-A040-81B6-6797134D6D80}" destId="{4BA678D3-E0A4-0546-8743-4BE2B3D67891}" srcOrd="0" destOrd="0" presId="urn:microsoft.com/office/officeart/2005/8/layout/hierarchy2"/>
    <dgm:cxn modelId="{EE0C0306-BDFB-464A-ABDD-A7B10F22D2C6}" type="presParOf" srcId="{4BA678D3-E0A4-0546-8743-4BE2B3D67891}" destId="{5D3C5E7D-A6B3-6149-A4D6-8ED4556B2DD3}" srcOrd="0" destOrd="0" presId="urn:microsoft.com/office/officeart/2005/8/layout/hierarchy2"/>
    <dgm:cxn modelId="{DDBE1E6B-27F0-E14C-AF3D-476BF4731ED7}" type="presParOf" srcId="{2CED36FE-5F68-A040-81B6-6797134D6D80}" destId="{41D8C664-8E09-B140-B49D-EFD91ECB91E0}" srcOrd="1" destOrd="0" presId="urn:microsoft.com/office/officeart/2005/8/layout/hierarchy2"/>
    <dgm:cxn modelId="{2B31498F-1FB4-B247-9492-EC31FB024F0E}" type="presParOf" srcId="{41D8C664-8E09-B140-B49D-EFD91ECB91E0}" destId="{9BA932A0-A161-C249-A788-7DD136F98C5A}" srcOrd="0" destOrd="0" presId="urn:microsoft.com/office/officeart/2005/8/layout/hierarchy2"/>
    <dgm:cxn modelId="{E31530D8-A42A-DE46-A876-10CF6EB1F348}" type="presParOf" srcId="{41D8C664-8E09-B140-B49D-EFD91ECB91E0}" destId="{381F648D-FFB8-7241-A6FE-1F4046160105}" srcOrd="1" destOrd="0" presId="urn:microsoft.com/office/officeart/2005/8/layout/hierarchy2"/>
    <dgm:cxn modelId="{BA8AE50D-9C6D-8640-A8C6-1E9BB8CD5F68}" type="presParOf" srcId="{381F648D-FFB8-7241-A6FE-1F4046160105}" destId="{264AF8EF-00F0-E440-BFF5-05F3589C24C8}" srcOrd="0" destOrd="0" presId="urn:microsoft.com/office/officeart/2005/8/layout/hierarchy2"/>
    <dgm:cxn modelId="{B21CD4C0-7F67-E349-9892-F758E7963AD8}" type="presParOf" srcId="{264AF8EF-00F0-E440-BFF5-05F3589C24C8}" destId="{EEDC3778-F492-D746-9BE1-F570919E0262}" srcOrd="0" destOrd="0" presId="urn:microsoft.com/office/officeart/2005/8/layout/hierarchy2"/>
    <dgm:cxn modelId="{D1B58BC5-23D6-544D-9113-DF6593B5B732}" type="presParOf" srcId="{381F648D-FFB8-7241-A6FE-1F4046160105}" destId="{45B4281F-B3B5-644E-8B17-98B83E21E951}" srcOrd="1" destOrd="0" presId="urn:microsoft.com/office/officeart/2005/8/layout/hierarchy2"/>
    <dgm:cxn modelId="{C5050BD8-E244-FE4C-AB6B-2F8263E3D362}" type="presParOf" srcId="{45B4281F-B3B5-644E-8B17-98B83E21E951}" destId="{5A1A1DE2-55E2-6A44-B07F-930E4EEEE11A}" srcOrd="0" destOrd="0" presId="urn:microsoft.com/office/officeart/2005/8/layout/hierarchy2"/>
    <dgm:cxn modelId="{0C0228EE-610E-7942-A622-FEFCC0D0ADD1}" type="presParOf" srcId="{45B4281F-B3B5-644E-8B17-98B83E21E951}" destId="{371A7CD5-489C-C74D-8A7D-BED944B6FE8E}" srcOrd="1" destOrd="0" presId="urn:microsoft.com/office/officeart/2005/8/layout/hierarchy2"/>
    <dgm:cxn modelId="{58346743-2838-A445-A151-B3AA398B0BC1}" type="presParOf" srcId="{371A7CD5-489C-C74D-8A7D-BED944B6FE8E}" destId="{699C7966-F624-0441-81E0-495CE834A466}" srcOrd="0" destOrd="0" presId="urn:microsoft.com/office/officeart/2005/8/layout/hierarchy2"/>
    <dgm:cxn modelId="{4EDA4174-0BCC-0641-A80D-7A0511A6235A}" type="presParOf" srcId="{699C7966-F624-0441-81E0-495CE834A466}" destId="{581E54CA-C921-104B-AF44-C8F2515611E7}" srcOrd="0" destOrd="0" presId="urn:microsoft.com/office/officeart/2005/8/layout/hierarchy2"/>
    <dgm:cxn modelId="{AA9CE8B7-FBA6-0140-8259-85A4D73B1AC1}" type="presParOf" srcId="{371A7CD5-489C-C74D-8A7D-BED944B6FE8E}" destId="{46F62C25-EA52-3E4D-9E21-257C8507AE89}" srcOrd="1" destOrd="0" presId="urn:microsoft.com/office/officeart/2005/8/layout/hierarchy2"/>
    <dgm:cxn modelId="{D4D0536A-16FF-EA49-BEFB-0CCAA7F47ED4}" type="presParOf" srcId="{46F62C25-EA52-3E4D-9E21-257C8507AE89}" destId="{4835AC97-DCF9-D64B-B7FA-7426408750AE}" srcOrd="0" destOrd="0" presId="urn:microsoft.com/office/officeart/2005/8/layout/hierarchy2"/>
    <dgm:cxn modelId="{B86B1992-8FC0-844D-8880-F35209FB9A60}" type="presParOf" srcId="{46F62C25-EA52-3E4D-9E21-257C8507AE89}" destId="{5BF6B586-276C-0947-9FDE-A1F68F991FA1}" srcOrd="1" destOrd="0" presId="urn:microsoft.com/office/officeart/2005/8/layout/hierarchy2"/>
    <dgm:cxn modelId="{D6667969-DF68-5341-A4DD-C41CEC31C4CD}" type="presParOf" srcId="{371A7CD5-489C-C74D-8A7D-BED944B6FE8E}" destId="{7C6F6467-3847-7E48-AF60-67328AECF938}" srcOrd="2" destOrd="0" presId="urn:microsoft.com/office/officeart/2005/8/layout/hierarchy2"/>
    <dgm:cxn modelId="{30356D7B-0C23-944A-9082-EAE06EAB2754}" type="presParOf" srcId="{7C6F6467-3847-7E48-AF60-67328AECF938}" destId="{80E3F3E9-D7D7-E14A-8FDC-A0E65B58F7AF}" srcOrd="0" destOrd="0" presId="urn:microsoft.com/office/officeart/2005/8/layout/hierarchy2"/>
    <dgm:cxn modelId="{C0D9B8F0-DCFC-DD4D-8E6C-21B0E90927B7}" type="presParOf" srcId="{371A7CD5-489C-C74D-8A7D-BED944B6FE8E}" destId="{BB3FAC85-72C2-154E-9AF1-240F26F56765}" srcOrd="3" destOrd="0" presId="urn:microsoft.com/office/officeart/2005/8/layout/hierarchy2"/>
    <dgm:cxn modelId="{44299F8A-486E-9C49-B7A5-C1672CCF3801}" type="presParOf" srcId="{BB3FAC85-72C2-154E-9AF1-240F26F56765}" destId="{71CE4236-4B83-0B4F-9AD4-2D095BDFCF0B}" srcOrd="0" destOrd="0" presId="urn:microsoft.com/office/officeart/2005/8/layout/hierarchy2"/>
    <dgm:cxn modelId="{C653AB18-E024-754A-851F-9BF4DF44BEEE}"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C5ECAA0B-5850-9A40-B287-FFC625CE08B1}" type="presOf" srcId="{5AFC2E5A-686A-B948-A347-4199F2029292}" destId="{EEDC3778-F492-D746-9BE1-F570919E0262}" srcOrd="1" destOrd="0" presId="urn:microsoft.com/office/officeart/2005/8/layout/hierarchy2"/>
    <dgm:cxn modelId="{1CF43524-69D4-C44B-86B1-AE49E98A9F03}" type="presOf" srcId="{09CB8C59-F478-694A-8547-DA48A860CF68}" destId="{6737DDB3-D828-354F-8FEA-E3698F37D267}" srcOrd="0"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360BAC2E-A33C-B24F-9B83-935751461AD9}" type="presOf" srcId="{35F7AEDB-739A-9547-B591-AC2D749461C5}" destId="{71CE4236-4B83-0B4F-9AD4-2D095BDFCF0B}" srcOrd="0" destOrd="0" presId="urn:microsoft.com/office/officeart/2005/8/layout/hierarchy2"/>
    <dgm:cxn modelId="{01F28C63-75A5-5B4F-A5E6-877AE1A391E4}" srcId="{8428A867-4588-E840-8843-E652C1B352AA}" destId="{6532E606-D07F-F44B-84C6-B3DA1B301C99}" srcOrd="0" destOrd="0" parTransId="{5AFC2E5A-686A-B948-A347-4199F2029292}" sibTransId="{27E207B1-26DC-E445-AE13-C6AA1DEAE232}"/>
    <dgm:cxn modelId="{A24A9463-3587-D84C-8756-9B030EAE6131}" type="presOf" srcId="{B0A30122-FBB0-8843-8634-62F3A5E70FF3}" destId="{5D3C5E7D-A6B3-6149-A4D6-8ED4556B2DD3}" srcOrd="1" destOrd="0" presId="urn:microsoft.com/office/officeart/2005/8/layout/hierarchy2"/>
    <dgm:cxn modelId="{6C5D1565-30F1-3B46-AAF1-0F882943DFF2}" type="presOf" srcId="{1CC4C397-8D03-964B-B33E-6171ACAC647D}" destId="{581E54CA-C921-104B-AF44-C8F2515611E7}" srcOrd="1" destOrd="0" presId="urn:microsoft.com/office/officeart/2005/8/layout/hierarchy2"/>
    <dgm:cxn modelId="{F76DE975-BFF7-3A4E-BB3D-D03636F069A8}" type="presOf" srcId="{B0A30122-FBB0-8843-8634-62F3A5E70FF3}" destId="{4BA678D3-E0A4-0546-8743-4BE2B3D67891}" srcOrd="0"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85394297-69C6-B241-9804-8D0E7C997097}" srcId="{6532E606-D07F-F44B-84C6-B3DA1B301C99}" destId="{448218E6-C031-1441-8516-D0675589D97C}" srcOrd="0" destOrd="0" parTransId="{1CC4C397-8D03-964B-B33E-6171ACAC647D}" sibTransId="{996E3B16-8BC5-1B48-A024-2E9B000005B7}"/>
    <dgm:cxn modelId="{727393A5-242C-4D44-A290-1FA3C7183502}" type="presOf" srcId="{6532E606-D07F-F44B-84C6-B3DA1B301C99}" destId="{5A1A1DE2-55E2-6A44-B07F-930E4EEEE11A}" srcOrd="0" destOrd="0" presId="urn:microsoft.com/office/officeart/2005/8/layout/hierarchy2"/>
    <dgm:cxn modelId="{124566A8-A7F8-2D43-8601-0AFF5CC895D8}" type="presOf" srcId="{30600F74-A2C1-7A45-9EDC-812308CDC00E}" destId="{80E3F3E9-D7D7-E14A-8FDC-A0E65B58F7AF}" srcOrd="1" destOrd="0" presId="urn:microsoft.com/office/officeart/2005/8/layout/hierarchy2"/>
    <dgm:cxn modelId="{07FB5EA9-2A48-7B48-9DCA-5C2C8908F8FF}" type="presOf" srcId="{83F21814-6A1F-7E4D-8064-032B2B87545B}" destId="{8ACC4FB1-091C-A344-8808-97D7F337C50B}" srcOrd="0" destOrd="0" presId="urn:microsoft.com/office/officeart/2005/8/layout/hierarchy2"/>
    <dgm:cxn modelId="{DAA0FCBF-CE10-A04C-978D-0AA801A0A493}" type="presOf" srcId="{5AFC2E5A-686A-B948-A347-4199F2029292}" destId="{264AF8EF-00F0-E440-BFF5-05F3589C24C8}" srcOrd="0" destOrd="0" presId="urn:microsoft.com/office/officeart/2005/8/layout/hierarchy2"/>
    <dgm:cxn modelId="{7CC040C9-FD89-EE4F-9D6F-BB3245929E2A}" type="presOf" srcId="{448218E6-C031-1441-8516-D0675589D97C}" destId="{4835AC97-DCF9-D64B-B7FA-7426408750AE}" srcOrd="0" destOrd="0" presId="urn:microsoft.com/office/officeart/2005/8/layout/hierarchy2"/>
    <dgm:cxn modelId="{C876C9CE-2F0A-824B-BAFA-F10610A4A9F3}" type="presOf" srcId="{1CC4C397-8D03-964B-B33E-6171ACAC647D}" destId="{699C7966-F624-0441-81E0-495CE834A466}" srcOrd="0" destOrd="0" presId="urn:microsoft.com/office/officeart/2005/8/layout/hierarchy2"/>
    <dgm:cxn modelId="{591238DE-3C84-0643-8C26-D87875252F8E}" type="presOf" srcId="{30600F74-A2C1-7A45-9EDC-812308CDC00E}" destId="{7C6F6467-3847-7E48-AF60-67328AECF938}" srcOrd="0" destOrd="0" presId="urn:microsoft.com/office/officeart/2005/8/layout/hierarchy2"/>
    <dgm:cxn modelId="{E55C86E6-2B75-C54B-95B2-F1B59040A347}" type="presOf" srcId="{8428A867-4588-E840-8843-E652C1B352AA}" destId="{9BA932A0-A161-C249-A788-7DD136F98C5A}"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E5B77420-4D96-1044-B895-337EBC335566}" type="presParOf" srcId="{6737DDB3-D828-354F-8FEA-E3698F37D267}" destId="{0066A0E4-728E-014D-A16E-FC9652AA820C}" srcOrd="0" destOrd="0" presId="urn:microsoft.com/office/officeart/2005/8/layout/hierarchy2"/>
    <dgm:cxn modelId="{113316DB-F0DD-0541-9E74-DB839ACDF3CB}" type="presParOf" srcId="{0066A0E4-728E-014D-A16E-FC9652AA820C}" destId="{8ACC4FB1-091C-A344-8808-97D7F337C50B}" srcOrd="0" destOrd="0" presId="urn:microsoft.com/office/officeart/2005/8/layout/hierarchy2"/>
    <dgm:cxn modelId="{A0A36C9C-E2E6-8F43-86D9-1AC29CB94913}" type="presParOf" srcId="{0066A0E4-728E-014D-A16E-FC9652AA820C}" destId="{2CED36FE-5F68-A040-81B6-6797134D6D80}" srcOrd="1" destOrd="0" presId="urn:microsoft.com/office/officeart/2005/8/layout/hierarchy2"/>
    <dgm:cxn modelId="{2263F128-F6A5-3E40-9FC6-C368D070B632}" type="presParOf" srcId="{2CED36FE-5F68-A040-81B6-6797134D6D80}" destId="{4BA678D3-E0A4-0546-8743-4BE2B3D67891}" srcOrd="0" destOrd="0" presId="urn:microsoft.com/office/officeart/2005/8/layout/hierarchy2"/>
    <dgm:cxn modelId="{FD402469-74EC-E347-B2B1-C136FE50703A}" type="presParOf" srcId="{4BA678D3-E0A4-0546-8743-4BE2B3D67891}" destId="{5D3C5E7D-A6B3-6149-A4D6-8ED4556B2DD3}" srcOrd="0" destOrd="0" presId="urn:microsoft.com/office/officeart/2005/8/layout/hierarchy2"/>
    <dgm:cxn modelId="{2538C916-8656-C140-8FE9-7395558CDEDA}" type="presParOf" srcId="{2CED36FE-5F68-A040-81B6-6797134D6D80}" destId="{41D8C664-8E09-B140-B49D-EFD91ECB91E0}" srcOrd="1" destOrd="0" presId="urn:microsoft.com/office/officeart/2005/8/layout/hierarchy2"/>
    <dgm:cxn modelId="{298F512F-DC45-D247-95ED-07DEE6F87CC9}" type="presParOf" srcId="{41D8C664-8E09-B140-B49D-EFD91ECB91E0}" destId="{9BA932A0-A161-C249-A788-7DD136F98C5A}" srcOrd="0" destOrd="0" presId="urn:microsoft.com/office/officeart/2005/8/layout/hierarchy2"/>
    <dgm:cxn modelId="{A6B12937-9A8A-9C4C-A81C-1379FB4C52B5}" type="presParOf" srcId="{41D8C664-8E09-B140-B49D-EFD91ECB91E0}" destId="{381F648D-FFB8-7241-A6FE-1F4046160105}" srcOrd="1" destOrd="0" presId="urn:microsoft.com/office/officeart/2005/8/layout/hierarchy2"/>
    <dgm:cxn modelId="{BAAAB0AB-29E3-784B-B283-9FECACDE9D00}" type="presParOf" srcId="{381F648D-FFB8-7241-A6FE-1F4046160105}" destId="{264AF8EF-00F0-E440-BFF5-05F3589C24C8}" srcOrd="0" destOrd="0" presId="urn:microsoft.com/office/officeart/2005/8/layout/hierarchy2"/>
    <dgm:cxn modelId="{A6894A0A-8E13-FE4A-BED6-FE8B6433CD3B}" type="presParOf" srcId="{264AF8EF-00F0-E440-BFF5-05F3589C24C8}" destId="{EEDC3778-F492-D746-9BE1-F570919E0262}" srcOrd="0" destOrd="0" presId="urn:microsoft.com/office/officeart/2005/8/layout/hierarchy2"/>
    <dgm:cxn modelId="{29A87188-2412-6F4B-9176-DD86CE5C3161}" type="presParOf" srcId="{381F648D-FFB8-7241-A6FE-1F4046160105}" destId="{45B4281F-B3B5-644E-8B17-98B83E21E951}" srcOrd="1" destOrd="0" presId="urn:microsoft.com/office/officeart/2005/8/layout/hierarchy2"/>
    <dgm:cxn modelId="{ACBCD593-6959-0D4D-A910-81C14EAC9DFA}" type="presParOf" srcId="{45B4281F-B3B5-644E-8B17-98B83E21E951}" destId="{5A1A1DE2-55E2-6A44-B07F-930E4EEEE11A}" srcOrd="0" destOrd="0" presId="urn:microsoft.com/office/officeart/2005/8/layout/hierarchy2"/>
    <dgm:cxn modelId="{57EEB441-66BE-2346-BA73-2FA3C3DDDF76}" type="presParOf" srcId="{45B4281F-B3B5-644E-8B17-98B83E21E951}" destId="{371A7CD5-489C-C74D-8A7D-BED944B6FE8E}" srcOrd="1" destOrd="0" presId="urn:microsoft.com/office/officeart/2005/8/layout/hierarchy2"/>
    <dgm:cxn modelId="{F7A71C38-E6F7-1D41-AFEC-48950D2C22F3}" type="presParOf" srcId="{371A7CD5-489C-C74D-8A7D-BED944B6FE8E}" destId="{699C7966-F624-0441-81E0-495CE834A466}" srcOrd="0" destOrd="0" presId="urn:microsoft.com/office/officeart/2005/8/layout/hierarchy2"/>
    <dgm:cxn modelId="{1F10C2DF-EBE0-804A-BFBF-C761260035C3}" type="presParOf" srcId="{699C7966-F624-0441-81E0-495CE834A466}" destId="{581E54CA-C921-104B-AF44-C8F2515611E7}" srcOrd="0" destOrd="0" presId="urn:microsoft.com/office/officeart/2005/8/layout/hierarchy2"/>
    <dgm:cxn modelId="{161BC9AF-EFFA-DB4F-B192-8358CCE7BD11}" type="presParOf" srcId="{371A7CD5-489C-C74D-8A7D-BED944B6FE8E}" destId="{46F62C25-EA52-3E4D-9E21-257C8507AE89}" srcOrd="1" destOrd="0" presId="urn:microsoft.com/office/officeart/2005/8/layout/hierarchy2"/>
    <dgm:cxn modelId="{116A8135-7E03-4D4E-AAE1-006E7D2A3418}" type="presParOf" srcId="{46F62C25-EA52-3E4D-9E21-257C8507AE89}" destId="{4835AC97-DCF9-D64B-B7FA-7426408750AE}" srcOrd="0" destOrd="0" presId="urn:microsoft.com/office/officeart/2005/8/layout/hierarchy2"/>
    <dgm:cxn modelId="{651771B2-F77C-9C47-83B6-15B8396DC1E3}" type="presParOf" srcId="{46F62C25-EA52-3E4D-9E21-257C8507AE89}" destId="{5BF6B586-276C-0947-9FDE-A1F68F991FA1}" srcOrd="1" destOrd="0" presId="urn:microsoft.com/office/officeart/2005/8/layout/hierarchy2"/>
    <dgm:cxn modelId="{E2742324-379B-344C-A156-50730BEDA555}" type="presParOf" srcId="{371A7CD5-489C-C74D-8A7D-BED944B6FE8E}" destId="{7C6F6467-3847-7E48-AF60-67328AECF938}" srcOrd="2" destOrd="0" presId="urn:microsoft.com/office/officeart/2005/8/layout/hierarchy2"/>
    <dgm:cxn modelId="{78003E95-192C-9345-A65D-8584E4DE381B}" type="presParOf" srcId="{7C6F6467-3847-7E48-AF60-67328AECF938}" destId="{80E3F3E9-D7D7-E14A-8FDC-A0E65B58F7AF}" srcOrd="0" destOrd="0" presId="urn:microsoft.com/office/officeart/2005/8/layout/hierarchy2"/>
    <dgm:cxn modelId="{158BC996-1C38-5546-A1F3-DCD88FEDB13B}" type="presParOf" srcId="{371A7CD5-489C-C74D-8A7D-BED944B6FE8E}" destId="{BB3FAC85-72C2-154E-9AF1-240F26F56765}" srcOrd="3" destOrd="0" presId="urn:microsoft.com/office/officeart/2005/8/layout/hierarchy2"/>
    <dgm:cxn modelId="{3D0D73D6-BB85-A94B-B7CD-9C5066E090E6}" type="presParOf" srcId="{BB3FAC85-72C2-154E-9AF1-240F26F56765}" destId="{71CE4236-4B83-0B4F-9AD4-2D095BDFCF0B}" srcOrd="0" destOrd="0" presId="urn:microsoft.com/office/officeart/2005/8/layout/hierarchy2"/>
    <dgm:cxn modelId="{C9EF66BA-0BEA-5949-B3D6-9459FF6FB4C9}"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3B8FEE0A-2192-5941-B06E-3C6699EFF044}" type="presOf" srcId="{B0A30122-FBB0-8843-8634-62F3A5E70FF3}" destId="{4BA678D3-E0A4-0546-8743-4BE2B3D67891}" srcOrd="0" destOrd="0" presId="urn:microsoft.com/office/officeart/2005/8/layout/hierarchy2"/>
    <dgm:cxn modelId="{43D7CF1D-2D24-3345-967C-3498AA7ADF95}" type="presOf" srcId="{5AFC2E5A-686A-B948-A347-4199F2029292}" destId="{EEDC3778-F492-D746-9BE1-F570919E0262}" srcOrd="1"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67EA792B-2D32-514E-9A49-F58B784176A7}" type="presOf" srcId="{1CC4C397-8D03-964B-B33E-6171ACAC647D}" destId="{581E54CA-C921-104B-AF44-C8F2515611E7}" srcOrd="1" destOrd="0" presId="urn:microsoft.com/office/officeart/2005/8/layout/hierarchy2"/>
    <dgm:cxn modelId="{01F28C63-75A5-5B4F-A5E6-877AE1A391E4}" srcId="{8428A867-4588-E840-8843-E652C1B352AA}" destId="{6532E606-D07F-F44B-84C6-B3DA1B301C99}" srcOrd="0" destOrd="0" parTransId="{5AFC2E5A-686A-B948-A347-4199F2029292}" sibTransId="{27E207B1-26DC-E445-AE13-C6AA1DEAE232}"/>
    <dgm:cxn modelId="{5CC2EB4F-019E-6947-BF36-D2700387EB9A}" type="presOf" srcId="{448218E6-C031-1441-8516-D0675589D97C}" destId="{4835AC97-DCF9-D64B-B7FA-7426408750AE}" srcOrd="0" destOrd="0" presId="urn:microsoft.com/office/officeart/2005/8/layout/hierarchy2"/>
    <dgm:cxn modelId="{03D68681-9899-5F48-9F8E-B5DF54C18B50}" type="presOf" srcId="{5AFC2E5A-686A-B948-A347-4199F2029292}" destId="{264AF8EF-00F0-E440-BFF5-05F3589C24C8}" srcOrd="0"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19F6AD87-9047-BF4E-984D-5B964D8BB6A4}" type="presOf" srcId="{35F7AEDB-739A-9547-B591-AC2D749461C5}" destId="{71CE4236-4B83-0B4F-9AD4-2D095BDFCF0B}" srcOrd="0" destOrd="0" presId="urn:microsoft.com/office/officeart/2005/8/layout/hierarchy2"/>
    <dgm:cxn modelId="{63FD9290-8A1F-6B43-8650-AE349B004199}" type="presOf" srcId="{B0A30122-FBB0-8843-8634-62F3A5E70FF3}" destId="{5D3C5E7D-A6B3-6149-A4D6-8ED4556B2DD3}" srcOrd="1" destOrd="0" presId="urn:microsoft.com/office/officeart/2005/8/layout/hierarchy2"/>
    <dgm:cxn modelId="{7188F192-C2CC-DD4F-B486-2982233905EE}" type="presOf" srcId="{30600F74-A2C1-7A45-9EDC-812308CDC00E}" destId="{7C6F6467-3847-7E48-AF60-67328AECF938}" srcOrd="0" destOrd="0" presId="urn:microsoft.com/office/officeart/2005/8/layout/hierarchy2"/>
    <dgm:cxn modelId="{85394297-69C6-B241-9804-8D0E7C997097}" srcId="{6532E606-D07F-F44B-84C6-B3DA1B301C99}" destId="{448218E6-C031-1441-8516-D0675589D97C}" srcOrd="0" destOrd="0" parTransId="{1CC4C397-8D03-964B-B33E-6171ACAC647D}" sibTransId="{996E3B16-8BC5-1B48-A024-2E9B000005B7}"/>
    <dgm:cxn modelId="{610C3F9F-93E5-8A46-9EA1-BB002324ADA4}" type="presOf" srcId="{30600F74-A2C1-7A45-9EDC-812308CDC00E}" destId="{80E3F3E9-D7D7-E14A-8FDC-A0E65B58F7AF}" srcOrd="1" destOrd="0" presId="urn:microsoft.com/office/officeart/2005/8/layout/hierarchy2"/>
    <dgm:cxn modelId="{39C523A6-0669-C541-9AE2-E939A166A9AB}" type="presOf" srcId="{8428A867-4588-E840-8843-E652C1B352AA}" destId="{9BA932A0-A161-C249-A788-7DD136F98C5A}" srcOrd="0" destOrd="0" presId="urn:microsoft.com/office/officeart/2005/8/layout/hierarchy2"/>
    <dgm:cxn modelId="{881D81C0-2911-5C4D-BAD2-17C3DF1F2F02}" type="presOf" srcId="{1CC4C397-8D03-964B-B33E-6171ACAC647D}" destId="{699C7966-F624-0441-81E0-495CE834A466}" srcOrd="0" destOrd="0" presId="urn:microsoft.com/office/officeart/2005/8/layout/hierarchy2"/>
    <dgm:cxn modelId="{FD6BC7C4-978D-1946-B4B0-E915B4595E72}" type="presOf" srcId="{09CB8C59-F478-694A-8547-DA48A860CF68}" destId="{6737DDB3-D828-354F-8FEA-E3698F37D267}" srcOrd="0" destOrd="0" presId="urn:microsoft.com/office/officeart/2005/8/layout/hierarchy2"/>
    <dgm:cxn modelId="{8DF2EACB-E7DF-B34F-A73A-664171194A98}" type="presOf" srcId="{6532E606-D07F-F44B-84C6-B3DA1B301C99}" destId="{5A1A1DE2-55E2-6A44-B07F-930E4EEEE11A}"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BF28B0F7-2E68-1F40-AB0B-3A7764D311F8}" type="presOf" srcId="{83F21814-6A1F-7E4D-8064-032B2B87545B}" destId="{8ACC4FB1-091C-A344-8808-97D7F337C50B}" srcOrd="0" destOrd="0" presId="urn:microsoft.com/office/officeart/2005/8/layout/hierarchy2"/>
    <dgm:cxn modelId="{207D7C06-0EE8-8445-B1FD-8C62CAB8AB0F}" type="presParOf" srcId="{6737DDB3-D828-354F-8FEA-E3698F37D267}" destId="{0066A0E4-728E-014D-A16E-FC9652AA820C}" srcOrd="0" destOrd="0" presId="urn:microsoft.com/office/officeart/2005/8/layout/hierarchy2"/>
    <dgm:cxn modelId="{464E1C5E-DCA5-BF49-99BC-9635BB8C72D0}" type="presParOf" srcId="{0066A0E4-728E-014D-A16E-FC9652AA820C}" destId="{8ACC4FB1-091C-A344-8808-97D7F337C50B}" srcOrd="0" destOrd="0" presId="urn:microsoft.com/office/officeart/2005/8/layout/hierarchy2"/>
    <dgm:cxn modelId="{108BD38C-392C-C446-AF93-A2692EDEA2BA}" type="presParOf" srcId="{0066A0E4-728E-014D-A16E-FC9652AA820C}" destId="{2CED36FE-5F68-A040-81B6-6797134D6D80}" srcOrd="1" destOrd="0" presId="urn:microsoft.com/office/officeart/2005/8/layout/hierarchy2"/>
    <dgm:cxn modelId="{8AC4F337-E42A-AB47-B765-B8B6B1264B38}" type="presParOf" srcId="{2CED36FE-5F68-A040-81B6-6797134D6D80}" destId="{4BA678D3-E0A4-0546-8743-4BE2B3D67891}" srcOrd="0" destOrd="0" presId="urn:microsoft.com/office/officeart/2005/8/layout/hierarchy2"/>
    <dgm:cxn modelId="{7CB5F2E1-5D9C-C142-BDDE-71CD59F05E1F}" type="presParOf" srcId="{4BA678D3-E0A4-0546-8743-4BE2B3D67891}" destId="{5D3C5E7D-A6B3-6149-A4D6-8ED4556B2DD3}" srcOrd="0" destOrd="0" presId="urn:microsoft.com/office/officeart/2005/8/layout/hierarchy2"/>
    <dgm:cxn modelId="{0B47131E-1E59-9543-A5A7-81CA862FE21B}" type="presParOf" srcId="{2CED36FE-5F68-A040-81B6-6797134D6D80}" destId="{41D8C664-8E09-B140-B49D-EFD91ECB91E0}" srcOrd="1" destOrd="0" presId="urn:microsoft.com/office/officeart/2005/8/layout/hierarchy2"/>
    <dgm:cxn modelId="{07CC75DE-77B2-E64B-A616-135ABEA3D98C}" type="presParOf" srcId="{41D8C664-8E09-B140-B49D-EFD91ECB91E0}" destId="{9BA932A0-A161-C249-A788-7DD136F98C5A}" srcOrd="0" destOrd="0" presId="urn:microsoft.com/office/officeart/2005/8/layout/hierarchy2"/>
    <dgm:cxn modelId="{67FDBC71-9377-0843-8DAA-FA43A3AF8880}" type="presParOf" srcId="{41D8C664-8E09-B140-B49D-EFD91ECB91E0}" destId="{381F648D-FFB8-7241-A6FE-1F4046160105}" srcOrd="1" destOrd="0" presId="urn:microsoft.com/office/officeart/2005/8/layout/hierarchy2"/>
    <dgm:cxn modelId="{EB2E5189-BD5F-3F4C-869E-EABC3ACE52CF}" type="presParOf" srcId="{381F648D-FFB8-7241-A6FE-1F4046160105}" destId="{264AF8EF-00F0-E440-BFF5-05F3589C24C8}" srcOrd="0" destOrd="0" presId="urn:microsoft.com/office/officeart/2005/8/layout/hierarchy2"/>
    <dgm:cxn modelId="{9763EC14-5F53-4149-9929-175B4DE67E4A}" type="presParOf" srcId="{264AF8EF-00F0-E440-BFF5-05F3589C24C8}" destId="{EEDC3778-F492-D746-9BE1-F570919E0262}" srcOrd="0" destOrd="0" presId="urn:microsoft.com/office/officeart/2005/8/layout/hierarchy2"/>
    <dgm:cxn modelId="{CDCFB9E4-5982-1D46-ACF3-835850917132}" type="presParOf" srcId="{381F648D-FFB8-7241-A6FE-1F4046160105}" destId="{45B4281F-B3B5-644E-8B17-98B83E21E951}" srcOrd="1" destOrd="0" presId="urn:microsoft.com/office/officeart/2005/8/layout/hierarchy2"/>
    <dgm:cxn modelId="{D953772B-64B7-0D41-9A96-700B7D130CBE}" type="presParOf" srcId="{45B4281F-B3B5-644E-8B17-98B83E21E951}" destId="{5A1A1DE2-55E2-6A44-B07F-930E4EEEE11A}" srcOrd="0" destOrd="0" presId="urn:microsoft.com/office/officeart/2005/8/layout/hierarchy2"/>
    <dgm:cxn modelId="{B9EA3937-54F5-9D47-AF06-7D014A5B741C}" type="presParOf" srcId="{45B4281F-B3B5-644E-8B17-98B83E21E951}" destId="{371A7CD5-489C-C74D-8A7D-BED944B6FE8E}" srcOrd="1" destOrd="0" presId="urn:microsoft.com/office/officeart/2005/8/layout/hierarchy2"/>
    <dgm:cxn modelId="{D042AA89-AA29-2941-8A9D-701B03769F4E}" type="presParOf" srcId="{371A7CD5-489C-C74D-8A7D-BED944B6FE8E}" destId="{699C7966-F624-0441-81E0-495CE834A466}" srcOrd="0" destOrd="0" presId="urn:microsoft.com/office/officeart/2005/8/layout/hierarchy2"/>
    <dgm:cxn modelId="{93ACD401-E318-C248-BAE9-5E91E227DCBE}" type="presParOf" srcId="{699C7966-F624-0441-81E0-495CE834A466}" destId="{581E54CA-C921-104B-AF44-C8F2515611E7}" srcOrd="0" destOrd="0" presId="urn:microsoft.com/office/officeart/2005/8/layout/hierarchy2"/>
    <dgm:cxn modelId="{67775C34-8805-664D-B87E-44BB37B94B30}" type="presParOf" srcId="{371A7CD5-489C-C74D-8A7D-BED944B6FE8E}" destId="{46F62C25-EA52-3E4D-9E21-257C8507AE89}" srcOrd="1" destOrd="0" presId="urn:microsoft.com/office/officeart/2005/8/layout/hierarchy2"/>
    <dgm:cxn modelId="{6181AEF7-4833-374A-92DC-F8937F589CCC}" type="presParOf" srcId="{46F62C25-EA52-3E4D-9E21-257C8507AE89}" destId="{4835AC97-DCF9-D64B-B7FA-7426408750AE}" srcOrd="0" destOrd="0" presId="urn:microsoft.com/office/officeart/2005/8/layout/hierarchy2"/>
    <dgm:cxn modelId="{A15AAC1F-93AF-A74E-BC6B-B02E368ABEBD}" type="presParOf" srcId="{46F62C25-EA52-3E4D-9E21-257C8507AE89}" destId="{5BF6B586-276C-0947-9FDE-A1F68F991FA1}" srcOrd="1" destOrd="0" presId="urn:microsoft.com/office/officeart/2005/8/layout/hierarchy2"/>
    <dgm:cxn modelId="{D6146F0C-83A2-B949-96C5-DC424DDD2ED5}" type="presParOf" srcId="{371A7CD5-489C-C74D-8A7D-BED944B6FE8E}" destId="{7C6F6467-3847-7E48-AF60-67328AECF938}" srcOrd="2" destOrd="0" presId="urn:microsoft.com/office/officeart/2005/8/layout/hierarchy2"/>
    <dgm:cxn modelId="{A4318CF0-0935-A143-9890-7D5F6208D099}" type="presParOf" srcId="{7C6F6467-3847-7E48-AF60-67328AECF938}" destId="{80E3F3E9-D7D7-E14A-8FDC-A0E65B58F7AF}" srcOrd="0" destOrd="0" presId="urn:microsoft.com/office/officeart/2005/8/layout/hierarchy2"/>
    <dgm:cxn modelId="{7B113FC9-B246-2642-90AB-F6524539AD31}" type="presParOf" srcId="{371A7CD5-489C-C74D-8A7D-BED944B6FE8E}" destId="{BB3FAC85-72C2-154E-9AF1-240F26F56765}" srcOrd="3" destOrd="0" presId="urn:microsoft.com/office/officeart/2005/8/layout/hierarchy2"/>
    <dgm:cxn modelId="{454D9D64-AC9E-9444-93AA-7D6BA20C7715}" type="presParOf" srcId="{BB3FAC85-72C2-154E-9AF1-240F26F56765}" destId="{71CE4236-4B83-0B4F-9AD4-2D095BDFCF0B}" srcOrd="0" destOrd="0" presId="urn:microsoft.com/office/officeart/2005/8/layout/hierarchy2"/>
    <dgm:cxn modelId="{9DDA6350-944B-C847-B7E7-4D2AF1CC7524}"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CE818715-B245-3542-BFC4-2F47AF0BA292}" type="presOf" srcId="{30600F74-A2C1-7A45-9EDC-812308CDC00E}" destId="{7C6F6467-3847-7E48-AF60-67328AECF938}" srcOrd="0" destOrd="0" presId="urn:microsoft.com/office/officeart/2005/8/layout/hierarchy2"/>
    <dgm:cxn modelId="{00B7151A-60AD-7447-9906-494780BFAA6E}" type="presOf" srcId="{448218E6-C031-1441-8516-D0675589D97C}" destId="{4835AC97-DCF9-D64B-B7FA-7426408750AE}" srcOrd="0"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84B3995B-DA8C-2548-BE6B-D4DB6D1EDDEA}" type="presOf" srcId="{5AFC2E5A-686A-B948-A347-4199F2029292}" destId="{264AF8EF-00F0-E440-BFF5-05F3589C24C8}" srcOrd="0" destOrd="0" presId="urn:microsoft.com/office/officeart/2005/8/layout/hierarchy2"/>
    <dgm:cxn modelId="{01F28C63-75A5-5B4F-A5E6-877AE1A391E4}" srcId="{8428A867-4588-E840-8843-E652C1B352AA}" destId="{6532E606-D07F-F44B-84C6-B3DA1B301C99}" srcOrd="0" destOrd="0" parTransId="{5AFC2E5A-686A-B948-A347-4199F2029292}" sibTransId="{27E207B1-26DC-E445-AE13-C6AA1DEAE232}"/>
    <dgm:cxn modelId="{B3C70066-530E-E740-AA89-E85BCB23791B}" type="presOf" srcId="{8428A867-4588-E840-8843-E652C1B352AA}" destId="{9BA932A0-A161-C249-A788-7DD136F98C5A}" srcOrd="0" destOrd="0" presId="urn:microsoft.com/office/officeart/2005/8/layout/hierarchy2"/>
    <dgm:cxn modelId="{D0F9E64D-7BA6-9044-AD5C-C6645ECB2BE9}" type="presOf" srcId="{35F7AEDB-739A-9547-B591-AC2D749461C5}" destId="{71CE4236-4B83-0B4F-9AD4-2D095BDFCF0B}" srcOrd="0" destOrd="0" presId="urn:microsoft.com/office/officeart/2005/8/layout/hierarchy2"/>
    <dgm:cxn modelId="{724A7B51-FC8F-4848-A4CD-0F5401B4D88F}" type="presOf" srcId="{B0A30122-FBB0-8843-8634-62F3A5E70FF3}" destId="{4BA678D3-E0A4-0546-8743-4BE2B3D67891}" srcOrd="0" destOrd="0" presId="urn:microsoft.com/office/officeart/2005/8/layout/hierarchy2"/>
    <dgm:cxn modelId="{B5E27455-F989-4A42-8B33-6EAD21470698}" type="presOf" srcId="{6532E606-D07F-F44B-84C6-B3DA1B301C99}" destId="{5A1A1DE2-55E2-6A44-B07F-930E4EEEE11A}" srcOrd="0" destOrd="0" presId="urn:microsoft.com/office/officeart/2005/8/layout/hierarchy2"/>
    <dgm:cxn modelId="{807CC977-598D-A546-A376-02065D8BD11B}" type="presOf" srcId="{B0A30122-FBB0-8843-8634-62F3A5E70FF3}" destId="{5D3C5E7D-A6B3-6149-A4D6-8ED4556B2DD3}" srcOrd="1"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FF25C392-9100-894E-AE5B-9F6A9095BEC7}" type="presOf" srcId="{1CC4C397-8D03-964B-B33E-6171ACAC647D}" destId="{581E54CA-C921-104B-AF44-C8F2515611E7}" srcOrd="1" destOrd="0" presId="urn:microsoft.com/office/officeart/2005/8/layout/hierarchy2"/>
    <dgm:cxn modelId="{85394297-69C6-B241-9804-8D0E7C997097}" srcId="{6532E606-D07F-F44B-84C6-B3DA1B301C99}" destId="{448218E6-C031-1441-8516-D0675589D97C}" srcOrd="0" destOrd="0" parTransId="{1CC4C397-8D03-964B-B33E-6171ACAC647D}" sibTransId="{996E3B16-8BC5-1B48-A024-2E9B000005B7}"/>
    <dgm:cxn modelId="{827E2CA7-CA5E-EE45-9605-2ADE11844DDE}" type="presOf" srcId="{5AFC2E5A-686A-B948-A347-4199F2029292}" destId="{EEDC3778-F492-D746-9BE1-F570919E0262}" srcOrd="1" destOrd="0" presId="urn:microsoft.com/office/officeart/2005/8/layout/hierarchy2"/>
    <dgm:cxn modelId="{863AABC6-6EF3-6742-B07E-BD1983BF621F}" type="presOf" srcId="{09CB8C59-F478-694A-8547-DA48A860CF68}" destId="{6737DDB3-D828-354F-8FEA-E3698F37D267}" srcOrd="0" destOrd="0" presId="urn:microsoft.com/office/officeart/2005/8/layout/hierarchy2"/>
    <dgm:cxn modelId="{056FB2CE-809A-124E-9EAB-DBD8EC0759B4}" type="presOf" srcId="{30600F74-A2C1-7A45-9EDC-812308CDC00E}" destId="{80E3F3E9-D7D7-E14A-8FDC-A0E65B58F7AF}" srcOrd="1" destOrd="0" presId="urn:microsoft.com/office/officeart/2005/8/layout/hierarchy2"/>
    <dgm:cxn modelId="{3AAC4FDB-A60F-124D-ACD4-94985871882C}" type="presOf" srcId="{83F21814-6A1F-7E4D-8064-032B2B87545B}" destId="{8ACC4FB1-091C-A344-8808-97D7F337C50B}"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42EC84E9-D0F0-CF41-9B5E-DB380CA93F0E}" type="presOf" srcId="{1CC4C397-8D03-964B-B33E-6171ACAC647D}" destId="{699C7966-F624-0441-81E0-495CE834A466}" srcOrd="0" destOrd="0" presId="urn:microsoft.com/office/officeart/2005/8/layout/hierarchy2"/>
    <dgm:cxn modelId="{F51EF7AC-9776-244A-8F12-A9DFA68AF3D9}" type="presParOf" srcId="{6737DDB3-D828-354F-8FEA-E3698F37D267}" destId="{0066A0E4-728E-014D-A16E-FC9652AA820C}" srcOrd="0" destOrd="0" presId="urn:microsoft.com/office/officeart/2005/8/layout/hierarchy2"/>
    <dgm:cxn modelId="{340AE422-E69A-504E-9623-1CCCDDD030F6}" type="presParOf" srcId="{0066A0E4-728E-014D-A16E-FC9652AA820C}" destId="{8ACC4FB1-091C-A344-8808-97D7F337C50B}" srcOrd="0" destOrd="0" presId="urn:microsoft.com/office/officeart/2005/8/layout/hierarchy2"/>
    <dgm:cxn modelId="{ECE5AFFB-F60F-924E-8906-CAC81624C1FA}" type="presParOf" srcId="{0066A0E4-728E-014D-A16E-FC9652AA820C}" destId="{2CED36FE-5F68-A040-81B6-6797134D6D80}" srcOrd="1" destOrd="0" presId="urn:microsoft.com/office/officeart/2005/8/layout/hierarchy2"/>
    <dgm:cxn modelId="{D205A36D-282D-9D4A-85C5-B386A3FBA4CC}" type="presParOf" srcId="{2CED36FE-5F68-A040-81B6-6797134D6D80}" destId="{4BA678D3-E0A4-0546-8743-4BE2B3D67891}" srcOrd="0" destOrd="0" presId="urn:microsoft.com/office/officeart/2005/8/layout/hierarchy2"/>
    <dgm:cxn modelId="{059AC575-4602-3246-B18B-C1EC8CB63695}" type="presParOf" srcId="{4BA678D3-E0A4-0546-8743-4BE2B3D67891}" destId="{5D3C5E7D-A6B3-6149-A4D6-8ED4556B2DD3}" srcOrd="0" destOrd="0" presId="urn:microsoft.com/office/officeart/2005/8/layout/hierarchy2"/>
    <dgm:cxn modelId="{646D98CB-1EEF-8341-AEF5-774C5F6C1E2A}" type="presParOf" srcId="{2CED36FE-5F68-A040-81B6-6797134D6D80}" destId="{41D8C664-8E09-B140-B49D-EFD91ECB91E0}" srcOrd="1" destOrd="0" presId="urn:microsoft.com/office/officeart/2005/8/layout/hierarchy2"/>
    <dgm:cxn modelId="{EEFE8ED5-069C-824A-A7C2-1E064ED932E1}" type="presParOf" srcId="{41D8C664-8E09-B140-B49D-EFD91ECB91E0}" destId="{9BA932A0-A161-C249-A788-7DD136F98C5A}" srcOrd="0" destOrd="0" presId="urn:microsoft.com/office/officeart/2005/8/layout/hierarchy2"/>
    <dgm:cxn modelId="{D89DDFB4-4614-0341-A3BB-25CE68FD4403}" type="presParOf" srcId="{41D8C664-8E09-B140-B49D-EFD91ECB91E0}" destId="{381F648D-FFB8-7241-A6FE-1F4046160105}" srcOrd="1" destOrd="0" presId="urn:microsoft.com/office/officeart/2005/8/layout/hierarchy2"/>
    <dgm:cxn modelId="{E85BB754-9BFE-414E-8111-0C8487665665}" type="presParOf" srcId="{381F648D-FFB8-7241-A6FE-1F4046160105}" destId="{264AF8EF-00F0-E440-BFF5-05F3589C24C8}" srcOrd="0" destOrd="0" presId="urn:microsoft.com/office/officeart/2005/8/layout/hierarchy2"/>
    <dgm:cxn modelId="{62795955-7DA0-0D46-8BA9-CCC887DAE754}" type="presParOf" srcId="{264AF8EF-00F0-E440-BFF5-05F3589C24C8}" destId="{EEDC3778-F492-D746-9BE1-F570919E0262}" srcOrd="0" destOrd="0" presId="urn:microsoft.com/office/officeart/2005/8/layout/hierarchy2"/>
    <dgm:cxn modelId="{E26B90DF-23FC-8649-A7F2-2024A054B0FF}" type="presParOf" srcId="{381F648D-FFB8-7241-A6FE-1F4046160105}" destId="{45B4281F-B3B5-644E-8B17-98B83E21E951}" srcOrd="1" destOrd="0" presId="urn:microsoft.com/office/officeart/2005/8/layout/hierarchy2"/>
    <dgm:cxn modelId="{D70A8ECF-7DA8-9C45-B143-06D9A208C298}" type="presParOf" srcId="{45B4281F-B3B5-644E-8B17-98B83E21E951}" destId="{5A1A1DE2-55E2-6A44-B07F-930E4EEEE11A}" srcOrd="0" destOrd="0" presId="urn:microsoft.com/office/officeart/2005/8/layout/hierarchy2"/>
    <dgm:cxn modelId="{4F981F6C-58AE-094E-A4B3-98FD0048CC53}" type="presParOf" srcId="{45B4281F-B3B5-644E-8B17-98B83E21E951}" destId="{371A7CD5-489C-C74D-8A7D-BED944B6FE8E}" srcOrd="1" destOrd="0" presId="urn:microsoft.com/office/officeart/2005/8/layout/hierarchy2"/>
    <dgm:cxn modelId="{B4243959-FB50-3F43-A3AE-9B85CA3E4A6A}" type="presParOf" srcId="{371A7CD5-489C-C74D-8A7D-BED944B6FE8E}" destId="{699C7966-F624-0441-81E0-495CE834A466}" srcOrd="0" destOrd="0" presId="urn:microsoft.com/office/officeart/2005/8/layout/hierarchy2"/>
    <dgm:cxn modelId="{97BF1807-8B51-654D-B6DB-373677F46BBF}" type="presParOf" srcId="{699C7966-F624-0441-81E0-495CE834A466}" destId="{581E54CA-C921-104B-AF44-C8F2515611E7}" srcOrd="0" destOrd="0" presId="urn:microsoft.com/office/officeart/2005/8/layout/hierarchy2"/>
    <dgm:cxn modelId="{AD5C87BE-652D-0F43-B87F-C2B64C9C1F4A}" type="presParOf" srcId="{371A7CD5-489C-C74D-8A7D-BED944B6FE8E}" destId="{46F62C25-EA52-3E4D-9E21-257C8507AE89}" srcOrd="1" destOrd="0" presId="urn:microsoft.com/office/officeart/2005/8/layout/hierarchy2"/>
    <dgm:cxn modelId="{95A4D8E5-B3E7-A44E-A9FD-425D76BB9F9A}" type="presParOf" srcId="{46F62C25-EA52-3E4D-9E21-257C8507AE89}" destId="{4835AC97-DCF9-D64B-B7FA-7426408750AE}" srcOrd="0" destOrd="0" presId="urn:microsoft.com/office/officeart/2005/8/layout/hierarchy2"/>
    <dgm:cxn modelId="{3832F864-EB21-3C4E-903A-0D82C6D8D4A8}" type="presParOf" srcId="{46F62C25-EA52-3E4D-9E21-257C8507AE89}" destId="{5BF6B586-276C-0947-9FDE-A1F68F991FA1}" srcOrd="1" destOrd="0" presId="urn:microsoft.com/office/officeart/2005/8/layout/hierarchy2"/>
    <dgm:cxn modelId="{BCC6FD1E-ECEA-E341-8F2E-505BA2317DC9}" type="presParOf" srcId="{371A7CD5-489C-C74D-8A7D-BED944B6FE8E}" destId="{7C6F6467-3847-7E48-AF60-67328AECF938}" srcOrd="2" destOrd="0" presId="urn:microsoft.com/office/officeart/2005/8/layout/hierarchy2"/>
    <dgm:cxn modelId="{6CFA23BA-0EA3-D24D-A01C-A4DC0CB6DD5A}" type="presParOf" srcId="{7C6F6467-3847-7E48-AF60-67328AECF938}" destId="{80E3F3E9-D7D7-E14A-8FDC-A0E65B58F7AF}" srcOrd="0" destOrd="0" presId="urn:microsoft.com/office/officeart/2005/8/layout/hierarchy2"/>
    <dgm:cxn modelId="{C42FDF87-6453-974B-902D-BD798587BB2F}" type="presParOf" srcId="{371A7CD5-489C-C74D-8A7D-BED944B6FE8E}" destId="{BB3FAC85-72C2-154E-9AF1-240F26F56765}" srcOrd="3" destOrd="0" presId="urn:microsoft.com/office/officeart/2005/8/layout/hierarchy2"/>
    <dgm:cxn modelId="{9E636FF8-820A-EA4B-910F-B87F3478A3C5}" type="presParOf" srcId="{BB3FAC85-72C2-154E-9AF1-240F26F56765}" destId="{71CE4236-4B83-0B4F-9AD4-2D095BDFCF0B}" srcOrd="0" destOrd="0" presId="urn:microsoft.com/office/officeart/2005/8/layout/hierarchy2"/>
    <dgm:cxn modelId="{1E12DE90-4FD2-AA4C-87B8-3390EA58252F}"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CB8C59-F478-694A-8547-DA48A860CF68}"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83F21814-6A1F-7E4D-8064-032B2B87545B}">
      <dgm:prSet phldrT="[Texte]"/>
      <dgm:spPr/>
      <dgm:t>
        <a:bodyPr/>
        <a:lstStyle/>
        <a:p>
          <a:r>
            <a:rPr lang="fr-FR" dirty="0"/>
            <a:t>Etape n°1 : la consultation</a:t>
          </a:r>
        </a:p>
      </dgm:t>
    </dgm:pt>
    <dgm:pt modelId="{22A7FFE4-D97B-A545-AD1C-10F681F07C37}" type="parTrans" cxnId="{23B2E729-F1CF-534A-8741-6905611386CF}">
      <dgm:prSet/>
      <dgm:spPr/>
      <dgm:t>
        <a:bodyPr/>
        <a:lstStyle/>
        <a:p>
          <a:endParaRPr lang="fr-FR"/>
        </a:p>
      </dgm:t>
    </dgm:pt>
    <dgm:pt modelId="{D400F848-1C05-144C-B7AA-C9F402810067}" type="sibTrans" cxnId="{23B2E729-F1CF-534A-8741-6905611386CF}">
      <dgm:prSet/>
      <dgm:spPr/>
      <dgm:t>
        <a:bodyPr/>
        <a:lstStyle/>
        <a:p>
          <a:endParaRPr lang="fr-FR"/>
        </a:p>
      </dgm:t>
    </dgm:pt>
    <dgm:pt modelId="{8428A867-4588-E840-8843-E652C1B352AA}">
      <dgm:prSet phldrT="[Texte]"/>
      <dgm:spPr/>
      <dgm:t>
        <a:bodyPr/>
        <a:lstStyle/>
        <a:p>
          <a:r>
            <a:rPr lang="fr-FR" dirty="0"/>
            <a:t>Etape n°2 : l’acte introductif d’instance</a:t>
          </a:r>
        </a:p>
      </dgm:t>
    </dgm:pt>
    <dgm:pt modelId="{B0A30122-FBB0-8843-8634-62F3A5E70FF3}" type="parTrans" cxnId="{83066EE7-E71F-3742-8E23-2F41E2C030B3}">
      <dgm:prSet/>
      <dgm:spPr/>
      <dgm:t>
        <a:bodyPr/>
        <a:lstStyle/>
        <a:p>
          <a:endParaRPr lang="fr-FR"/>
        </a:p>
      </dgm:t>
    </dgm:pt>
    <dgm:pt modelId="{6FEAC145-BB5F-7C41-B846-C40729DAD71E}" type="sibTrans" cxnId="{83066EE7-E71F-3742-8E23-2F41E2C030B3}">
      <dgm:prSet/>
      <dgm:spPr/>
      <dgm:t>
        <a:bodyPr/>
        <a:lstStyle/>
        <a:p>
          <a:endParaRPr lang="fr-FR"/>
        </a:p>
      </dgm:t>
    </dgm:pt>
    <dgm:pt modelId="{6532E606-D07F-F44B-84C6-B3DA1B301C99}">
      <dgm:prSet phldrT="[Texte]"/>
      <dgm:spPr/>
      <dgm:t>
        <a:bodyPr/>
        <a:lstStyle/>
        <a:p>
          <a:r>
            <a:rPr lang="fr-FR" dirty="0"/>
            <a:t>Etape n°3 : l’audience introduction</a:t>
          </a:r>
        </a:p>
      </dgm:t>
    </dgm:pt>
    <dgm:pt modelId="{5AFC2E5A-686A-B948-A347-4199F2029292}" type="parTrans" cxnId="{01F28C63-75A5-5B4F-A5E6-877AE1A391E4}">
      <dgm:prSet/>
      <dgm:spPr/>
      <dgm:t>
        <a:bodyPr/>
        <a:lstStyle/>
        <a:p>
          <a:endParaRPr lang="fr-FR"/>
        </a:p>
      </dgm:t>
    </dgm:pt>
    <dgm:pt modelId="{27E207B1-26DC-E445-AE13-C6AA1DEAE232}" type="sibTrans" cxnId="{01F28C63-75A5-5B4F-A5E6-877AE1A391E4}">
      <dgm:prSet/>
      <dgm:spPr/>
      <dgm:t>
        <a:bodyPr/>
        <a:lstStyle/>
        <a:p>
          <a:endParaRPr lang="fr-FR"/>
        </a:p>
      </dgm:t>
    </dgm:pt>
    <dgm:pt modelId="{448218E6-C031-1441-8516-D0675589D97C}">
      <dgm:prSet phldrT="[Texte]"/>
      <dgm:spPr/>
      <dgm:t>
        <a:bodyPr/>
        <a:lstStyle/>
        <a:p>
          <a:r>
            <a:rPr lang="fr-FR" dirty="0"/>
            <a:t>Etape n°4/1 : la phase notariale – liquidation-partage</a:t>
          </a:r>
        </a:p>
      </dgm:t>
    </dgm:pt>
    <dgm:pt modelId="{1CC4C397-8D03-964B-B33E-6171ACAC647D}" type="parTrans" cxnId="{85394297-69C6-B241-9804-8D0E7C997097}">
      <dgm:prSet/>
      <dgm:spPr/>
      <dgm:t>
        <a:bodyPr/>
        <a:lstStyle/>
        <a:p>
          <a:endParaRPr lang="fr-FR"/>
        </a:p>
      </dgm:t>
    </dgm:pt>
    <dgm:pt modelId="{996E3B16-8BC5-1B48-A024-2E9B000005B7}" type="sibTrans" cxnId="{85394297-69C6-B241-9804-8D0E7C997097}">
      <dgm:prSet/>
      <dgm:spPr/>
      <dgm:t>
        <a:bodyPr/>
        <a:lstStyle/>
        <a:p>
          <a:endParaRPr lang="fr-FR"/>
        </a:p>
      </dgm:t>
    </dgm:pt>
    <dgm:pt modelId="{35F7AEDB-739A-9547-B591-AC2D749461C5}">
      <dgm:prSet phldrT="[Texte]"/>
      <dgm:spPr/>
      <dgm:t>
        <a:bodyPr/>
        <a:lstStyle/>
        <a:p>
          <a:r>
            <a:rPr lang="fr-FR" dirty="0"/>
            <a:t>Etape n°4/2 : phase judiciaire – contestations préalables </a:t>
          </a:r>
        </a:p>
      </dgm:t>
    </dgm:pt>
    <dgm:pt modelId="{30600F74-A2C1-7A45-9EDC-812308CDC00E}" type="parTrans" cxnId="{1218B781-B24E-BD42-B1C4-27EB32433DDC}">
      <dgm:prSet/>
      <dgm:spPr/>
      <dgm:t>
        <a:bodyPr/>
        <a:lstStyle/>
        <a:p>
          <a:endParaRPr lang="fr-FR"/>
        </a:p>
      </dgm:t>
    </dgm:pt>
    <dgm:pt modelId="{C74E1C9C-34AE-1D4D-94DA-5AA601E43DF0}" type="sibTrans" cxnId="{1218B781-B24E-BD42-B1C4-27EB32433DDC}">
      <dgm:prSet/>
      <dgm:spPr/>
      <dgm:t>
        <a:bodyPr/>
        <a:lstStyle/>
        <a:p>
          <a:endParaRPr lang="fr-FR"/>
        </a:p>
      </dgm:t>
    </dgm:pt>
    <dgm:pt modelId="{6737DDB3-D828-354F-8FEA-E3698F37D267}" type="pres">
      <dgm:prSet presAssocID="{09CB8C59-F478-694A-8547-DA48A860CF68}" presName="diagram" presStyleCnt="0">
        <dgm:presLayoutVars>
          <dgm:chPref val="1"/>
          <dgm:dir/>
          <dgm:animOne val="branch"/>
          <dgm:animLvl val="lvl"/>
          <dgm:resizeHandles val="exact"/>
        </dgm:presLayoutVars>
      </dgm:prSet>
      <dgm:spPr/>
    </dgm:pt>
    <dgm:pt modelId="{0066A0E4-728E-014D-A16E-FC9652AA820C}" type="pres">
      <dgm:prSet presAssocID="{83F21814-6A1F-7E4D-8064-032B2B87545B}" presName="root1" presStyleCnt="0"/>
      <dgm:spPr/>
    </dgm:pt>
    <dgm:pt modelId="{8ACC4FB1-091C-A344-8808-97D7F337C50B}" type="pres">
      <dgm:prSet presAssocID="{83F21814-6A1F-7E4D-8064-032B2B87545B}" presName="LevelOneTextNode" presStyleLbl="node0" presStyleIdx="0" presStyleCnt="1">
        <dgm:presLayoutVars>
          <dgm:chPref val="3"/>
        </dgm:presLayoutVars>
      </dgm:prSet>
      <dgm:spPr/>
    </dgm:pt>
    <dgm:pt modelId="{2CED36FE-5F68-A040-81B6-6797134D6D80}" type="pres">
      <dgm:prSet presAssocID="{83F21814-6A1F-7E4D-8064-032B2B87545B}" presName="level2hierChild" presStyleCnt="0"/>
      <dgm:spPr/>
    </dgm:pt>
    <dgm:pt modelId="{4BA678D3-E0A4-0546-8743-4BE2B3D67891}" type="pres">
      <dgm:prSet presAssocID="{B0A30122-FBB0-8843-8634-62F3A5E70FF3}" presName="conn2-1" presStyleLbl="parChTrans1D2" presStyleIdx="0" presStyleCnt="1"/>
      <dgm:spPr/>
    </dgm:pt>
    <dgm:pt modelId="{5D3C5E7D-A6B3-6149-A4D6-8ED4556B2DD3}" type="pres">
      <dgm:prSet presAssocID="{B0A30122-FBB0-8843-8634-62F3A5E70FF3}" presName="connTx" presStyleLbl="parChTrans1D2" presStyleIdx="0" presStyleCnt="1"/>
      <dgm:spPr/>
    </dgm:pt>
    <dgm:pt modelId="{41D8C664-8E09-B140-B49D-EFD91ECB91E0}" type="pres">
      <dgm:prSet presAssocID="{8428A867-4588-E840-8843-E652C1B352AA}" presName="root2" presStyleCnt="0"/>
      <dgm:spPr/>
    </dgm:pt>
    <dgm:pt modelId="{9BA932A0-A161-C249-A788-7DD136F98C5A}" type="pres">
      <dgm:prSet presAssocID="{8428A867-4588-E840-8843-E652C1B352AA}" presName="LevelTwoTextNode" presStyleLbl="node2" presStyleIdx="0" presStyleCnt="1">
        <dgm:presLayoutVars>
          <dgm:chPref val="3"/>
        </dgm:presLayoutVars>
      </dgm:prSet>
      <dgm:spPr/>
    </dgm:pt>
    <dgm:pt modelId="{381F648D-FFB8-7241-A6FE-1F4046160105}" type="pres">
      <dgm:prSet presAssocID="{8428A867-4588-E840-8843-E652C1B352AA}" presName="level3hierChild" presStyleCnt="0"/>
      <dgm:spPr/>
    </dgm:pt>
    <dgm:pt modelId="{264AF8EF-00F0-E440-BFF5-05F3589C24C8}" type="pres">
      <dgm:prSet presAssocID="{5AFC2E5A-686A-B948-A347-4199F2029292}" presName="conn2-1" presStyleLbl="parChTrans1D3" presStyleIdx="0" presStyleCnt="1"/>
      <dgm:spPr/>
    </dgm:pt>
    <dgm:pt modelId="{EEDC3778-F492-D746-9BE1-F570919E0262}" type="pres">
      <dgm:prSet presAssocID="{5AFC2E5A-686A-B948-A347-4199F2029292}" presName="connTx" presStyleLbl="parChTrans1D3" presStyleIdx="0" presStyleCnt="1"/>
      <dgm:spPr/>
    </dgm:pt>
    <dgm:pt modelId="{45B4281F-B3B5-644E-8B17-98B83E21E951}" type="pres">
      <dgm:prSet presAssocID="{6532E606-D07F-F44B-84C6-B3DA1B301C99}" presName="root2" presStyleCnt="0"/>
      <dgm:spPr/>
    </dgm:pt>
    <dgm:pt modelId="{5A1A1DE2-55E2-6A44-B07F-930E4EEEE11A}" type="pres">
      <dgm:prSet presAssocID="{6532E606-D07F-F44B-84C6-B3DA1B301C99}" presName="LevelTwoTextNode" presStyleLbl="node3" presStyleIdx="0" presStyleCnt="1">
        <dgm:presLayoutVars>
          <dgm:chPref val="3"/>
        </dgm:presLayoutVars>
      </dgm:prSet>
      <dgm:spPr/>
    </dgm:pt>
    <dgm:pt modelId="{371A7CD5-489C-C74D-8A7D-BED944B6FE8E}" type="pres">
      <dgm:prSet presAssocID="{6532E606-D07F-F44B-84C6-B3DA1B301C99}" presName="level3hierChild" presStyleCnt="0"/>
      <dgm:spPr/>
    </dgm:pt>
    <dgm:pt modelId="{699C7966-F624-0441-81E0-495CE834A466}" type="pres">
      <dgm:prSet presAssocID="{1CC4C397-8D03-964B-B33E-6171ACAC647D}" presName="conn2-1" presStyleLbl="parChTrans1D4" presStyleIdx="0" presStyleCnt="2"/>
      <dgm:spPr/>
    </dgm:pt>
    <dgm:pt modelId="{581E54CA-C921-104B-AF44-C8F2515611E7}" type="pres">
      <dgm:prSet presAssocID="{1CC4C397-8D03-964B-B33E-6171ACAC647D}" presName="connTx" presStyleLbl="parChTrans1D4" presStyleIdx="0" presStyleCnt="2"/>
      <dgm:spPr/>
    </dgm:pt>
    <dgm:pt modelId="{46F62C25-EA52-3E4D-9E21-257C8507AE89}" type="pres">
      <dgm:prSet presAssocID="{448218E6-C031-1441-8516-D0675589D97C}" presName="root2" presStyleCnt="0"/>
      <dgm:spPr/>
    </dgm:pt>
    <dgm:pt modelId="{4835AC97-DCF9-D64B-B7FA-7426408750AE}" type="pres">
      <dgm:prSet presAssocID="{448218E6-C031-1441-8516-D0675589D97C}" presName="LevelTwoTextNode" presStyleLbl="node4" presStyleIdx="0" presStyleCnt="2">
        <dgm:presLayoutVars>
          <dgm:chPref val="3"/>
        </dgm:presLayoutVars>
      </dgm:prSet>
      <dgm:spPr/>
    </dgm:pt>
    <dgm:pt modelId="{5BF6B586-276C-0947-9FDE-A1F68F991FA1}" type="pres">
      <dgm:prSet presAssocID="{448218E6-C031-1441-8516-D0675589D97C}" presName="level3hierChild" presStyleCnt="0"/>
      <dgm:spPr/>
    </dgm:pt>
    <dgm:pt modelId="{7C6F6467-3847-7E48-AF60-67328AECF938}" type="pres">
      <dgm:prSet presAssocID="{30600F74-A2C1-7A45-9EDC-812308CDC00E}" presName="conn2-1" presStyleLbl="parChTrans1D4" presStyleIdx="1" presStyleCnt="2"/>
      <dgm:spPr/>
    </dgm:pt>
    <dgm:pt modelId="{80E3F3E9-D7D7-E14A-8FDC-A0E65B58F7AF}" type="pres">
      <dgm:prSet presAssocID="{30600F74-A2C1-7A45-9EDC-812308CDC00E}" presName="connTx" presStyleLbl="parChTrans1D4" presStyleIdx="1" presStyleCnt="2"/>
      <dgm:spPr/>
    </dgm:pt>
    <dgm:pt modelId="{BB3FAC85-72C2-154E-9AF1-240F26F56765}" type="pres">
      <dgm:prSet presAssocID="{35F7AEDB-739A-9547-B591-AC2D749461C5}" presName="root2" presStyleCnt="0"/>
      <dgm:spPr/>
    </dgm:pt>
    <dgm:pt modelId="{71CE4236-4B83-0B4F-9AD4-2D095BDFCF0B}" type="pres">
      <dgm:prSet presAssocID="{35F7AEDB-739A-9547-B591-AC2D749461C5}" presName="LevelTwoTextNode" presStyleLbl="node4" presStyleIdx="1" presStyleCnt="2">
        <dgm:presLayoutVars>
          <dgm:chPref val="3"/>
        </dgm:presLayoutVars>
      </dgm:prSet>
      <dgm:spPr/>
    </dgm:pt>
    <dgm:pt modelId="{394F67BF-8C01-1948-8CF5-35B5D3F8EB7F}" type="pres">
      <dgm:prSet presAssocID="{35F7AEDB-739A-9547-B591-AC2D749461C5}" presName="level3hierChild" presStyleCnt="0"/>
      <dgm:spPr/>
    </dgm:pt>
  </dgm:ptLst>
  <dgm:cxnLst>
    <dgm:cxn modelId="{A4CA8F0B-967F-CB49-AC7C-36F849B3E931}" type="presOf" srcId="{5AFC2E5A-686A-B948-A347-4199F2029292}" destId="{264AF8EF-00F0-E440-BFF5-05F3589C24C8}" srcOrd="0" destOrd="0" presId="urn:microsoft.com/office/officeart/2005/8/layout/hierarchy2"/>
    <dgm:cxn modelId="{B2616111-F72E-A144-A7A2-5DAB3DE388BB}" type="presOf" srcId="{1CC4C397-8D03-964B-B33E-6171ACAC647D}" destId="{581E54CA-C921-104B-AF44-C8F2515611E7}" srcOrd="1" destOrd="0" presId="urn:microsoft.com/office/officeart/2005/8/layout/hierarchy2"/>
    <dgm:cxn modelId="{A938FD23-002B-AD4E-B08F-6C55D11A247D}" type="presOf" srcId="{5AFC2E5A-686A-B948-A347-4199F2029292}" destId="{EEDC3778-F492-D746-9BE1-F570919E0262}" srcOrd="1" destOrd="0" presId="urn:microsoft.com/office/officeart/2005/8/layout/hierarchy2"/>
    <dgm:cxn modelId="{23B2E729-F1CF-534A-8741-6905611386CF}" srcId="{09CB8C59-F478-694A-8547-DA48A860CF68}" destId="{83F21814-6A1F-7E4D-8064-032B2B87545B}" srcOrd="0" destOrd="0" parTransId="{22A7FFE4-D97B-A545-AD1C-10F681F07C37}" sibTransId="{D400F848-1C05-144C-B7AA-C9F402810067}"/>
    <dgm:cxn modelId="{01F28C63-75A5-5B4F-A5E6-877AE1A391E4}" srcId="{8428A867-4588-E840-8843-E652C1B352AA}" destId="{6532E606-D07F-F44B-84C6-B3DA1B301C99}" srcOrd="0" destOrd="0" parTransId="{5AFC2E5A-686A-B948-A347-4199F2029292}" sibTransId="{27E207B1-26DC-E445-AE13-C6AA1DEAE232}"/>
    <dgm:cxn modelId="{765C0166-6074-F74C-9B12-C165187828A3}" type="presOf" srcId="{B0A30122-FBB0-8843-8634-62F3A5E70FF3}" destId="{4BA678D3-E0A4-0546-8743-4BE2B3D67891}" srcOrd="0" destOrd="0" presId="urn:microsoft.com/office/officeart/2005/8/layout/hierarchy2"/>
    <dgm:cxn modelId="{4BB0D167-B235-D747-A474-7161D93EDFEF}" type="presOf" srcId="{30600F74-A2C1-7A45-9EDC-812308CDC00E}" destId="{80E3F3E9-D7D7-E14A-8FDC-A0E65B58F7AF}" srcOrd="1" destOrd="0" presId="urn:microsoft.com/office/officeart/2005/8/layout/hierarchy2"/>
    <dgm:cxn modelId="{42EF0249-321B-4A46-9FB0-759CA422A5CD}" type="presOf" srcId="{09CB8C59-F478-694A-8547-DA48A860CF68}" destId="{6737DDB3-D828-354F-8FEA-E3698F37D267}" srcOrd="0" destOrd="0" presId="urn:microsoft.com/office/officeart/2005/8/layout/hierarchy2"/>
    <dgm:cxn modelId="{5B672579-1E9A-384B-8121-E86BA0C48AF9}" type="presOf" srcId="{1CC4C397-8D03-964B-B33E-6171ACAC647D}" destId="{699C7966-F624-0441-81E0-495CE834A466}" srcOrd="0" destOrd="0" presId="urn:microsoft.com/office/officeart/2005/8/layout/hierarchy2"/>
    <dgm:cxn modelId="{14BEAC79-C612-2D4B-9D48-A91DB6A4FF58}" type="presOf" srcId="{6532E606-D07F-F44B-84C6-B3DA1B301C99}" destId="{5A1A1DE2-55E2-6A44-B07F-930E4EEEE11A}" srcOrd="0" destOrd="0" presId="urn:microsoft.com/office/officeart/2005/8/layout/hierarchy2"/>
    <dgm:cxn modelId="{0D156280-1DB3-AB4B-BC74-49DD81E4AC69}" type="presOf" srcId="{8428A867-4588-E840-8843-E652C1B352AA}" destId="{9BA932A0-A161-C249-A788-7DD136F98C5A}" srcOrd="0" destOrd="0" presId="urn:microsoft.com/office/officeart/2005/8/layout/hierarchy2"/>
    <dgm:cxn modelId="{1218B781-B24E-BD42-B1C4-27EB32433DDC}" srcId="{6532E606-D07F-F44B-84C6-B3DA1B301C99}" destId="{35F7AEDB-739A-9547-B591-AC2D749461C5}" srcOrd="1" destOrd="0" parTransId="{30600F74-A2C1-7A45-9EDC-812308CDC00E}" sibTransId="{C74E1C9C-34AE-1D4D-94DA-5AA601E43DF0}"/>
    <dgm:cxn modelId="{E88D3A82-CFB2-E54E-8078-2BB1BB2BA621}" type="presOf" srcId="{35F7AEDB-739A-9547-B591-AC2D749461C5}" destId="{71CE4236-4B83-0B4F-9AD4-2D095BDFCF0B}" srcOrd="0" destOrd="0" presId="urn:microsoft.com/office/officeart/2005/8/layout/hierarchy2"/>
    <dgm:cxn modelId="{85394297-69C6-B241-9804-8D0E7C997097}" srcId="{6532E606-D07F-F44B-84C6-B3DA1B301C99}" destId="{448218E6-C031-1441-8516-D0675589D97C}" srcOrd="0" destOrd="0" parTransId="{1CC4C397-8D03-964B-B33E-6171ACAC647D}" sibTransId="{996E3B16-8BC5-1B48-A024-2E9B000005B7}"/>
    <dgm:cxn modelId="{511B9F97-EBB5-F64D-BA5B-8A2E5D522144}" type="presOf" srcId="{B0A30122-FBB0-8843-8634-62F3A5E70FF3}" destId="{5D3C5E7D-A6B3-6149-A4D6-8ED4556B2DD3}" srcOrd="1" destOrd="0" presId="urn:microsoft.com/office/officeart/2005/8/layout/hierarchy2"/>
    <dgm:cxn modelId="{67560099-A985-BB4A-A26D-993DA7493950}" type="presOf" srcId="{448218E6-C031-1441-8516-D0675589D97C}" destId="{4835AC97-DCF9-D64B-B7FA-7426408750AE}" srcOrd="0" destOrd="0" presId="urn:microsoft.com/office/officeart/2005/8/layout/hierarchy2"/>
    <dgm:cxn modelId="{D1938BA4-0CBA-1F40-8F0E-A22D1B49B66C}" type="presOf" srcId="{30600F74-A2C1-7A45-9EDC-812308CDC00E}" destId="{7C6F6467-3847-7E48-AF60-67328AECF938}" srcOrd="0" destOrd="0" presId="urn:microsoft.com/office/officeart/2005/8/layout/hierarchy2"/>
    <dgm:cxn modelId="{82F5E2D8-971B-D842-AAFF-72E4B84DD560}" type="presOf" srcId="{83F21814-6A1F-7E4D-8064-032B2B87545B}" destId="{8ACC4FB1-091C-A344-8808-97D7F337C50B}" srcOrd="0" destOrd="0" presId="urn:microsoft.com/office/officeart/2005/8/layout/hierarchy2"/>
    <dgm:cxn modelId="{83066EE7-E71F-3742-8E23-2F41E2C030B3}" srcId="{83F21814-6A1F-7E4D-8064-032B2B87545B}" destId="{8428A867-4588-E840-8843-E652C1B352AA}" srcOrd="0" destOrd="0" parTransId="{B0A30122-FBB0-8843-8634-62F3A5E70FF3}" sibTransId="{6FEAC145-BB5F-7C41-B846-C40729DAD71E}"/>
    <dgm:cxn modelId="{EF48B053-022F-FC47-9B8D-DB935073BBC7}" type="presParOf" srcId="{6737DDB3-D828-354F-8FEA-E3698F37D267}" destId="{0066A0E4-728E-014D-A16E-FC9652AA820C}" srcOrd="0" destOrd="0" presId="urn:microsoft.com/office/officeart/2005/8/layout/hierarchy2"/>
    <dgm:cxn modelId="{CA636E44-E32A-6445-898E-59C4A54F3286}" type="presParOf" srcId="{0066A0E4-728E-014D-A16E-FC9652AA820C}" destId="{8ACC4FB1-091C-A344-8808-97D7F337C50B}" srcOrd="0" destOrd="0" presId="urn:microsoft.com/office/officeart/2005/8/layout/hierarchy2"/>
    <dgm:cxn modelId="{014C68B6-2D17-AE4A-8CE9-F4CD30A33E96}" type="presParOf" srcId="{0066A0E4-728E-014D-A16E-FC9652AA820C}" destId="{2CED36FE-5F68-A040-81B6-6797134D6D80}" srcOrd="1" destOrd="0" presId="urn:microsoft.com/office/officeart/2005/8/layout/hierarchy2"/>
    <dgm:cxn modelId="{CA1E6FA6-C675-FA4F-AD69-64545845E720}" type="presParOf" srcId="{2CED36FE-5F68-A040-81B6-6797134D6D80}" destId="{4BA678D3-E0A4-0546-8743-4BE2B3D67891}" srcOrd="0" destOrd="0" presId="urn:microsoft.com/office/officeart/2005/8/layout/hierarchy2"/>
    <dgm:cxn modelId="{38F1FC0A-6112-4642-A4D9-D4FC62E62FB3}" type="presParOf" srcId="{4BA678D3-E0A4-0546-8743-4BE2B3D67891}" destId="{5D3C5E7D-A6B3-6149-A4D6-8ED4556B2DD3}" srcOrd="0" destOrd="0" presId="urn:microsoft.com/office/officeart/2005/8/layout/hierarchy2"/>
    <dgm:cxn modelId="{40CD7565-D3D4-E84E-A8E7-3A9D3B4D91E0}" type="presParOf" srcId="{2CED36FE-5F68-A040-81B6-6797134D6D80}" destId="{41D8C664-8E09-B140-B49D-EFD91ECB91E0}" srcOrd="1" destOrd="0" presId="urn:microsoft.com/office/officeart/2005/8/layout/hierarchy2"/>
    <dgm:cxn modelId="{87B622D2-682A-114D-ADD8-315F5F93E8B4}" type="presParOf" srcId="{41D8C664-8E09-B140-B49D-EFD91ECB91E0}" destId="{9BA932A0-A161-C249-A788-7DD136F98C5A}" srcOrd="0" destOrd="0" presId="urn:microsoft.com/office/officeart/2005/8/layout/hierarchy2"/>
    <dgm:cxn modelId="{69304814-B9F1-BD49-BCB5-D92C719E6452}" type="presParOf" srcId="{41D8C664-8E09-B140-B49D-EFD91ECB91E0}" destId="{381F648D-FFB8-7241-A6FE-1F4046160105}" srcOrd="1" destOrd="0" presId="urn:microsoft.com/office/officeart/2005/8/layout/hierarchy2"/>
    <dgm:cxn modelId="{EE1A4FD7-CBF5-5547-AA4A-732BCED39399}" type="presParOf" srcId="{381F648D-FFB8-7241-A6FE-1F4046160105}" destId="{264AF8EF-00F0-E440-BFF5-05F3589C24C8}" srcOrd="0" destOrd="0" presId="urn:microsoft.com/office/officeart/2005/8/layout/hierarchy2"/>
    <dgm:cxn modelId="{2C5FAEB7-3B4E-3D43-915B-611A760F6B82}" type="presParOf" srcId="{264AF8EF-00F0-E440-BFF5-05F3589C24C8}" destId="{EEDC3778-F492-D746-9BE1-F570919E0262}" srcOrd="0" destOrd="0" presId="urn:microsoft.com/office/officeart/2005/8/layout/hierarchy2"/>
    <dgm:cxn modelId="{FFDC75AF-1975-9E4E-8A6B-3A2F99DA8F60}" type="presParOf" srcId="{381F648D-FFB8-7241-A6FE-1F4046160105}" destId="{45B4281F-B3B5-644E-8B17-98B83E21E951}" srcOrd="1" destOrd="0" presId="urn:microsoft.com/office/officeart/2005/8/layout/hierarchy2"/>
    <dgm:cxn modelId="{2CDA1F0D-D471-6B48-B2EA-0D4648A7E563}" type="presParOf" srcId="{45B4281F-B3B5-644E-8B17-98B83E21E951}" destId="{5A1A1DE2-55E2-6A44-B07F-930E4EEEE11A}" srcOrd="0" destOrd="0" presId="urn:microsoft.com/office/officeart/2005/8/layout/hierarchy2"/>
    <dgm:cxn modelId="{9DA662B3-14C0-0747-9489-3A1C87C4EF63}" type="presParOf" srcId="{45B4281F-B3B5-644E-8B17-98B83E21E951}" destId="{371A7CD5-489C-C74D-8A7D-BED944B6FE8E}" srcOrd="1" destOrd="0" presId="urn:microsoft.com/office/officeart/2005/8/layout/hierarchy2"/>
    <dgm:cxn modelId="{93670351-6434-C849-833B-867AE0BFD529}" type="presParOf" srcId="{371A7CD5-489C-C74D-8A7D-BED944B6FE8E}" destId="{699C7966-F624-0441-81E0-495CE834A466}" srcOrd="0" destOrd="0" presId="urn:microsoft.com/office/officeart/2005/8/layout/hierarchy2"/>
    <dgm:cxn modelId="{99EAA618-D8F0-8349-9BF5-331E30926002}" type="presParOf" srcId="{699C7966-F624-0441-81E0-495CE834A466}" destId="{581E54CA-C921-104B-AF44-C8F2515611E7}" srcOrd="0" destOrd="0" presId="urn:microsoft.com/office/officeart/2005/8/layout/hierarchy2"/>
    <dgm:cxn modelId="{2CB93602-064D-AB42-ADDE-B10826EF2769}" type="presParOf" srcId="{371A7CD5-489C-C74D-8A7D-BED944B6FE8E}" destId="{46F62C25-EA52-3E4D-9E21-257C8507AE89}" srcOrd="1" destOrd="0" presId="urn:microsoft.com/office/officeart/2005/8/layout/hierarchy2"/>
    <dgm:cxn modelId="{7D8D7CFA-6286-D742-83DD-923C7A2C31AB}" type="presParOf" srcId="{46F62C25-EA52-3E4D-9E21-257C8507AE89}" destId="{4835AC97-DCF9-D64B-B7FA-7426408750AE}" srcOrd="0" destOrd="0" presId="urn:microsoft.com/office/officeart/2005/8/layout/hierarchy2"/>
    <dgm:cxn modelId="{20C79735-1E01-F047-BB16-8FF3F8C9CED7}" type="presParOf" srcId="{46F62C25-EA52-3E4D-9E21-257C8507AE89}" destId="{5BF6B586-276C-0947-9FDE-A1F68F991FA1}" srcOrd="1" destOrd="0" presId="urn:microsoft.com/office/officeart/2005/8/layout/hierarchy2"/>
    <dgm:cxn modelId="{E0E7248C-B998-AA48-B55B-72AA3901F8B2}" type="presParOf" srcId="{371A7CD5-489C-C74D-8A7D-BED944B6FE8E}" destId="{7C6F6467-3847-7E48-AF60-67328AECF938}" srcOrd="2" destOrd="0" presId="urn:microsoft.com/office/officeart/2005/8/layout/hierarchy2"/>
    <dgm:cxn modelId="{C469799B-4BD3-FA44-9FF7-B3AB66D0A61C}" type="presParOf" srcId="{7C6F6467-3847-7E48-AF60-67328AECF938}" destId="{80E3F3E9-D7D7-E14A-8FDC-A0E65B58F7AF}" srcOrd="0" destOrd="0" presId="urn:microsoft.com/office/officeart/2005/8/layout/hierarchy2"/>
    <dgm:cxn modelId="{38D9D166-098C-784B-9A28-545F81B4B09C}" type="presParOf" srcId="{371A7CD5-489C-C74D-8A7D-BED944B6FE8E}" destId="{BB3FAC85-72C2-154E-9AF1-240F26F56765}" srcOrd="3" destOrd="0" presId="urn:microsoft.com/office/officeart/2005/8/layout/hierarchy2"/>
    <dgm:cxn modelId="{4C1628BA-51F6-224B-A63E-CFEF1BC1FF74}" type="presParOf" srcId="{BB3FAC85-72C2-154E-9AF1-240F26F56765}" destId="{71CE4236-4B83-0B4F-9AD4-2D095BDFCF0B}" srcOrd="0" destOrd="0" presId="urn:microsoft.com/office/officeart/2005/8/layout/hierarchy2"/>
    <dgm:cxn modelId="{4D978C6C-83F5-024A-B5E8-22602668EFEE}" type="presParOf" srcId="{BB3FAC85-72C2-154E-9AF1-240F26F56765}" destId="{394F67BF-8C01-1948-8CF5-35B5D3F8EB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041058C0-8FED-EE4B-9564-DDFEE65759BC}">
      <dgm:prSet phldrT="[Texte]"/>
      <dgm:spPr/>
      <dgm:t>
        <a:bodyPr/>
        <a:lstStyle/>
        <a:p>
          <a:r>
            <a:rPr lang="fr-FR" dirty="0"/>
            <a:t>Défunt*</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a:t>Enfant</a:t>
          </a:r>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1665F805-F72E-6E4D-8947-8E7D9128D46E}" type="pres">
      <dgm:prSet presAssocID="{041058C0-8FED-EE4B-9564-DDFEE65759BC}" presName="hierRoot1" presStyleCnt="0"/>
      <dgm:spPr/>
    </dgm:pt>
    <dgm:pt modelId="{A292AC66-7AE5-8F4D-89DD-1AF09A96218B}" type="pres">
      <dgm:prSet presAssocID="{041058C0-8FED-EE4B-9564-DDFEE65759BC}" presName="composite" presStyleCnt="0"/>
      <dgm:spPr/>
    </dgm:pt>
    <dgm:pt modelId="{A7728DC1-5EDF-454A-9AEC-4AA6DF46170E}" type="pres">
      <dgm:prSet presAssocID="{041058C0-8FED-EE4B-9564-DDFEE65759BC}" presName="background" presStyleLbl="node0" presStyleIdx="0" presStyleCnt="1"/>
      <dgm:spPr/>
    </dgm:pt>
    <dgm:pt modelId="{624A86D2-22C1-3644-BD5E-D44649B6FAAB}" type="pres">
      <dgm:prSet presAssocID="{041058C0-8FED-EE4B-9564-DDFEE65759BC}" presName="text" presStyleLbl="fgAcc0" presStyleIdx="0" presStyleCnt="1">
        <dgm:presLayoutVars>
          <dgm:chPref val="3"/>
        </dgm:presLayoutVars>
      </dgm:prSet>
      <dgm:spPr/>
    </dgm:pt>
    <dgm:pt modelId="{43B8D828-C831-EF48-B659-F1B34882250F}" type="pres">
      <dgm:prSet presAssocID="{041058C0-8FED-EE4B-9564-DDFEE65759BC}" presName="hierChild2" presStyleCnt="0"/>
      <dgm:spPr/>
    </dgm:pt>
    <dgm:pt modelId="{69A8D8D9-7BB5-3F44-BC5C-1EDB6EA170FE}" type="pres">
      <dgm:prSet presAssocID="{10C2AE55-58E8-0E41-BDBD-481642A8E1B4}" presName="Name10" presStyleLbl="parChTrans1D2" presStyleIdx="0" presStyleCnt="1"/>
      <dgm:spPr/>
    </dgm:pt>
    <dgm:pt modelId="{5FC85338-CF30-5844-A536-F8681E436A2F}" type="pres">
      <dgm:prSet presAssocID="{B477D0B6-E174-AD44-A3A1-01CCDC1B3E42}" presName="hierRoot2" presStyleCnt="0"/>
      <dgm:spPr/>
    </dgm:pt>
    <dgm:pt modelId="{3B323681-B5F9-6348-B78E-9B223EDA3EB1}" type="pres">
      <dgm:prSet presAssocID="{B477D0B6-E174-AD44-A3A1-01CCDC1B3E42}" presName="composite2" presStyleCnt="0"/>
      <dgm:spPr/>
    </dgm:pt>
    <dgm:pt modelId="{D621B27C-3CE7-F044-915B-89FC84F5F832}" type="pres">
      <dgm:prSet presAssocID="{B477D0B6-E174-AD44-A3A1-01CCDC1B3E42}" presName="background2" presStyleLbl="node2" presStyleIdx="0" presStyleCnt="1"/>
      <dgm:spPr/>
    </dgm:pt>
    <dgm:pt modelId="{146D9C2F-12A3-8245-9807-4354654C04E7}" type="pres">
      <dgm:prSet presAssocID="{B477D0B6-E174-AD44-A3A1-01CCDC1B3E42}" presName="text2" presStyleLbl="fgAcc2" presStyleIdx="0" presStyleCnt="1">
        <dgm:presLayoutVars>
          <dgm:chPref val="3"/>
        </dgm:presLayoutVars>
      </dgm:prSet>
      <dgm:spPr/>
    </dgm:pt>
    <dgm:pt modelId="{559F0E4E-A287-6A41-BCE5-74D153BCB117}" type="pres">
      <dgm:prSet presAssocID="{B477D0B6-E174-AD44-A3A1-01CCDC1B3E42}" presName="hierChild3" presStyleCnt="0"/>
      <dgm:spPr/>
    </dgm:pt>
  </dgm:ptLst>
  <dgm:cxnLst>
    <dgm:cxn modelId="{CD70732F-7351-7E46-8737-82B172291222}" type="presOf" srcId="{041058C0-8FED-EE4B-9564-DDFEE65759BC}" destId="{624A86D2-22C1-3644-BD5E-D44649B6FAAB}" srcOrd="0" destOrd="0" presId="urn:microsoft.com/office/officeart/2005/8/layout/hierarchy1"/>
    <dgm:cxn modelId="{C9BAE191-B52E-7B47-BDE5-0C49D17DAA7D}" srcId="{E6DF3DDF-271B-EE49-ADF1-A44FB09E2D41}" destId="{041058C0-8FED-EE4B-9564-DDFEE65759BC}" srcOrd="0" destOrd="0" parTransId="{D062DC4B-A9E7-0544-9ED5-448CA0D0DE92}" sibTransId="{963087C1-3C42-F84D-ACE6-E4C1405DBF0A}"/>
    <dgm:cxn modelId="{4D32B9AC-C9FB-E249-84C7-FED10CCE27BD}" type="presOf" srcId="{10C2AE55-58E8-0E41-BDBD-481642A8E1B4}" destId="{69A8D8D9-7BB5-3F44-BC5C-1EDB6EA170FE}"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20F030E0-BFF1-DF44-806E-ABA8143470D5}" type="presOf" srcId="{B477D0B6-E174-AD44-A3A1-01CCDC1B3E42}" destId="{146D9C2F-12A3-8245-9807-4354654C04E7}" srcOrd="0" destOrd="0" presId="urn:microsoft.com/office/officeart/2005/8/layout/hierarchy1"/>
    <dgm:cxn modelId="{EE85A6ED-F324-A34A-8EEE-4971792CD1F1}" type="presOf" srcId="{E6DF3DDF-271B-EE49-ADF1-A44FB09E2D41}" destId="{C899A6EC-5A4B-1A48-8396-7D60C7AF00FC}" srcOrd="0" destOrd="0" presId="urn:microsoft.com/office/officeart/2005/8/layout/hierarchy1"/>
    <dgm:cxn modelId="{B0E2FF4F-EF2B-B24D-9AC0-BDE909750B5B}" type="presParOf" srcId="{C899A6EC-5A4B-1A48-8396-7D60C7AF00FC}" destId="{1665F805-F72E-6E4D-8947-8E7D9128D46E}" srcOrd="0" destOrd="0" presId="urn:microsoft.com/office/officeart/2005/8/layout/hierarchy1"/>
    <dgm:cxn modelId="{5C65E8EA-B5C2-C941-9D7D-337D390F3BEC}" type="presParOf" srcId="{1665F805-F72E-6E4D-8947-8E7D9128D46E}" destId="{A292AC66-7AE5-8F4D-89DD-1AF09A96218B}" srcOrd="0" destOrd="0" presId="urn:microsoft.com/office/officeart/2005/8/layout/hierarchy1"/>
    <dgm:cxn modelId="{76D052E9-AA4D-2E42-B95E-FEF2274D94E8}" type="presParOf" srcId="{A292AC66-7AE5-8F4D-89DD-1AF09A96218B}" destId="{A7728DC1-5EDF-454A-9AEC-4AA6DF46170E}" srcOrd="0" destOrd="0" presId="urn:microsoft.com/office/officeart/2005/8/layout/hierarchy1"/>
    <dgm:cxn modelId="{AC50B5D6-7246-544A-A6F0-BC69F531561B}" type="presParOf" srcId="{A292AC66-7AE5-8F4D-89DD-1AF09A96218B}" destId="{624A86D2-22C1-3644-BD5E-D44649B6FAAB}" srcOrd="1" destOrd="0" presId="urn:microsoft.com/office/officeart/2005/8/layout/hierarchy1"/>
    <dgm:cxn modelId="{A868A3F0-32F5-A049-A3B1-15ABD9BE4404}" type="presParOf" srcId="{1665F805-F72E-6E4D-8947-8E7D9128D46E}" destId="{43B8D828-C831-EF48-B659-F1B34882250F}" srcOrd="1" destOrd="0" presId="urn:microsoft.com/office/officeart/2005/8/layout/hierarchy1"/>
    <dgm:cxn modelId="{EC29B971-FDE0-3C45-8EB0-65E549AFEDE5}" type="presParOf" srcId="{43B8D828-C831-EF48-B659-F1B34882250F}" destId="{69A8D8D9-7BB5-3F44-BC5C-1EDB6EA170FE}" srcOrd="0" destOrd="0" presId="urn:microsoft.com/office/officeart/2005/8/layout/hierarchy1"/>
    <dgm:cxn modelId="{D40A5C5C-F04E-104B-9B27-5C9A56D9E027}" type="presParOf" srcId="{43B8D828-C831-EF48-B659-F1B34882250F}" destId="{5FC85338-CF30-5844-A536-F8681E436A2F}" srcOrd="1" destOrd="0" presId="urn:microsoft.com/office/officeart/2005/8/layout/hierarchy1"/>
    <dgm:cxn modelId="{F1DC6205-1EEA-4F48-99B6-BEB8162078C2}" type="presParOf" srcId="{5FC85338-CF30-5844-A536-F8681E436A2F}" destId="{3B323681-B5F9-6348-B78E-9B223EDA3EB1}" srcOrd="0" destOrd="0" presId="urn:microsoft.com/office/officeart/2005/8/layout/hierarchy1"/>
    <dgm:cxn modelId="{F8CE9323-B4F5-3E4A-87F6-27822D69B768}" type="presParOf" srcId="{3B323681-B5F9-6348-B78E-9B223EDA3EB1}" destId="{D621B27C-3CE7-F044-915B-89FC84F5F832}" srcOrd="0" destOrd="0" presId="urn:microsoft.com/office/officeart/2005/8/layout/hierarchy1"/>
    <dgm:cxn modelId="{DA8A111D-BE90-8D41-A44D-83978EEEF721}" type="presParOf" srcId="{3B323681-B5F9-6348-B78E-9B223EDA3EB1}" destId="{146D9C2F-12A3-8245-9807-4354654C04E7}" srcOrd="1" destOrd="0" presId="urn:microsoft.com/office/officeart/2005/8/layout/hierarchy1"/>
    <dgm:cxn modelId="{8CAF65D3-5B70-654D-ADDA-DF8A0278B6C6}" type="presParOf" srcId="{5FC85338-CF30-5844-A536-F8681E436A2F}" destId="{559F0E4E-A287-6A41-BCE5-74D153BCB1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041058C0-8FED-EE4B-9564-DDFEE65759BC}">
      <dgm:prSet phldrT="[Texte]"/>
      <dgm:spPr/>
      <dgm:t>
        <a:bodyPr/>
        <a:lstStyle/>
        <a:p>
          <a:r>
            <a:rPr lang="fr-FR" dirty="0"/>
            <a:t>Enfant</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endParaRPr lang="fr-FR" dirty="0"/>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14708C6F-8C92-F74D-AF7C-8DD759ECA6BF}" type="pres">
      <dgm:prSet presAssocID="{D062DC4B-A9E7-0544-9ED5-448CA0D0DE92}" presName="Name10" presStyleLbl="parChTrans1D2" presStyleIdx="0" presStyleCnt="1"/>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0" presStyleCnt="1"/>
      <dgm:spPr/>
    </dgm:pt>
    <dgm:pt modelId="{0542CC34-D06F-B848-B6B2-027187073309}" type="pres">
      <dgm:prSet presAssocID="{041058C0-8FED-EE4B-9564-DDFEE65759BC}" presName="text2" presStyleLbl="fgAcc2" presStyleIdx="0" presStyleCnt="1">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0" presStyleCnt="1"/>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0" presStyleCnt="1"/>
      <dgm:spPr/>
    </dgm:pt>
    <dgm:pt modelId="{127FA28E-C16B-BC49-9DD2-F9619D0BB429}" type="pres">
      <dgm:prSet presAssocID="{B477D0B6-E174-AD44-A3A1-01CCDC1B3E42}" presName="text3" presStyleLbl="fgAcc3" presStyleIdx="0" presStyleCnt="1" custScaleX="162777">
        <dgm:presLayoutVars>
          <dgm:chPref val="3"/>
        </dgm:presLayoutVars>
      </dgm:prSet>
      <dgm:spPr/>
    </dgm:pt>
    <dgm:pt modelId="{E0A5B4D5-D3E4-FC4B-83E7-72D2E3B0495E}" type="pres">
      <dgm:prSet presAssocID="{B477D0B6-E174-AD44-A3A1-01CCDC1B3E42}" presName="hierChild4" presStyleCnt="0"/>
      <dgm:spPr/>
    </dgm:pt>
  </dgm:ptLst>
  <dgm:cxnLst>
    <dgm:cxn modelId="{628D3A3A-B974-344A-86B8-F56F3AFA6CFB}" type="presOf" srcId="{C89A1A48-3F13-0B44-81F0-E9172D3FBF6A}" destId="{C48E7CE4-09C6-3C48-9858-8438D56E7A9F}" srcOrd="0" destOrd="0" presId="urn:microsoft.com/office/officeart/2005/8/layout/hierarchy1"/>
    <dgm:cxn modelId="{32D5553A-720B-7243-B185-F6F108545014}" type="presOf" srcId="{D062DC4B-A9E7-0544-9ED5-448CA0D0DE92}" destId="{14708C6F-8C92-F74D-AF7C-8DD759ECA6BF}" srcOrd="0" destOrd="0" presId="urn:microsoft.com/office/officeart/2005/8/layout/hierarchy1"/>
    <dgm:cxn modelId="{C9BAE191-B52E-7B47-BDE5-0C49D17DAA7D}" srcId="{C89A1A48-3F13-0B44-81F0-E9172D3FBF6A}" destId="{041058C0-8FED-EE4B-9564-DDFEE65759BC}" srcOrd="0" destOrd="0" parTransId="{D062DC4B-A9E7-0544-9ED5-448CA0D0DE92}" sibTransId="{963087C1-3C42-F84D-ACE6-E4C1405DBF0A}"/>
    <dgm:cxn modelId="{0E9802AB-52C9-174D-9744-E6F60CAC77AC}" type="presOf" srcId="{B477D0B6-E174-AD44-A3A1-01CCDC1B3E42}" destId="{127FA28E-C16B-BC49-9DD2-F9619D0BB429}" srcOrd="0" destOrd="0" presId="urn:microsoft.com/office/officeart/2005/8/layout/hierarchy1"/>
    <dgm:cxn modelId="{EA5863C1-8BEE-E946-B0EA-AAC70D3D8B98}" type="presOf" srcId="{041058C0-8FED-EE4B-9564-DDFEE65759BC}" destId="{0542CC34-D06F-B848-B6B2-027187073309}"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12D94FE2-1F83-4A44-A3B7-7FDE747D7671}" type="presOf" srcId="{E6DF3DDF-271B-EE49-ADF1-A44FB09E2D41}" destId="{C899A6EC-5A4B-1A48-8396-7D60C7AF00FC}" srcOrd="0" destOrd="0" presId="urn:microsoft.com/office/officeart/2005/8/layout/hierarchy1"/>
    <dgm:cxn modelId="{B5AA1DEF-0E6F-BF47-9FD8-CCBC76E2DD6B}" srcId="{E6DF3DDF-271B-EE49-ADF1-A44FB09E2D41}" destId="{C89A1A48-3F13-0B44-81F0-E9172D3FBF6A}" srcOrd="0" destOrd="0" parTransId="{B44BD3E8-476B-5347-B4CB-A5A37EB93809}" sibTransId="{70951745-FDB0-6145-BD7A-13667D4CD067}"/>
    <dgm:cxn modelId="{2D97AAF5-D5BA-E542-B23D-3CAC28115178}" type="presOf" srcId="{10C2AE55-58E8-0E41-BDBD-481642A8E1B4}" destId="{F3E58C59-37B0-BC43-B1ED-00E83D571D8B}" srcOrd="0" destOrd="0" presId="urn:microsoft.com/office/officeart/2005/8/layout/hierarchy1"/>
    <dgm:cxn modelId="{2E6147E6-F18A-CC4B-847A-2B9E49E1A117}" type="presParOf" srcId="{C899A6EC-5A4B-1A48-8396-7D60C7AF00FC}" destId="{B0BFA38A-D9F8-6A43-A368-C3DCE2C837A7}" srcOrd="0" destOrd="0" presId="urn:microsoft.com/office/officeart/2005/8/layout/hierarchy1"/>
    <dgm:cxn modelId="{EFBC3256-D003-0848-AAA5-CCC3E5A713DD}" type="presParOf" srcId="{B0BFA38A-D9F8-6A43-A368-C3DCE2C837A7}" destId="{E9E2A402-D552-A04A-80C5-49F7671C46CE}" srcOrd="0" destOrd="0" presId="urn:microsoft.com/office/officeart/2005/8/layout/hierarchy1"/>
    <dgm:cxn modelId="{AB275C9C-A171-EC40-9E29-B6718BDEC19B}" type="presParOf" srcId="{E9E2A402-D552-A04A-80C5-49F7671C46CE}" destId="{5E37C9CA-DEB7-3748-B70E-37003CFD71C5}" srcOrd="0" destOrd="0" presId="urn:microsoft.com/office/officeart/2005/8/layout/hierarchy1"/>
    <dgm:cxn modelId="{F1D3116F-FAAC-2745-9E4C-779B9B86B779}" type="presParOf" srcId="{E9E2A402-D552-A04A-80C5-49F7671C46CE}" destId="{C48E7CE4-09C6-3C48-9858-8438D56E7A9F}" srcOrd="1" destOrd="0" presId="urn:microsoft.com/office/officeart/2005/8/layout/hierarchy1"/>
    <dgm:cxn modelId="{B83A85A0-6D61-804B-81E8-F7A4F235414C}" type="presParOf" srcId="{B0BFA38A-D9F8-6A43-A368-C3DCE2C837A7}" destId="{A4982FF2-1323-2F42-A5D9-9EFC3FDE810F}" srcOrd="1" destOrd="0" presId="urn:microsoft.com/office/officeart/2005/8/layout/hierarchy1"/>
    <dgm:cxn modelId="{0197446C-FD67-184D-992E-5C5EF2484746}" type="presParOf" srcId="{A4982FF2-1323-2F42-A5D9-9EFC3FDE810F}" destId="{14708C6F-8C92-F74D-AF7C-8DD759ECA6BF}" srcOrd="0" destOrd="0" presId="urn:microsoft.com/office/officeart/2005/8/layout/hierarchy1"/>
    <dgm:cxn modelId="{38DAA16C-B428-3140-B2B1-277EA88B619C}" type="presParOf" srcId="{A4982FF2-1323-2F42-A5D9-9EFC3FDE810F}" destId="{5F33EAD2-BFD0-E048-A5F1-2CE8EC70E4C6}" srcOrd="1" destOrd="0" presId="urn:microsoft.com/office/officeart/2005/8/layout/hierarchy1"/>
    <dgm:cxn modelId="{495C5BF0-ED95-DA45-B49A-1FADC34EBB27}" type="presParOf" srcId="{5F33EAD2-BFD0-E048-A5F1-2CE8EC70E4C6}" destId="{2A3AA443-DD94-9546-A7FF-67B3E5A7BC87}" srcOrd="0" destOrd="0" presId="urn:microsoft.com/office/officeart/2005/8/layout/hierarchy1"/>
    <dgm:cxn modelId="{80A7EADD-8276-1540-8B11-6D24F698EFBE}" type="presParOf" srcId="{2A3AA443-DD94-9546-A7FF-67B3E5A7BC87}" destId="{FBE045AF-06D8-1C45-BBEB-CC401DBE39F4}" srcOrd="0" destOrd="0" presId="urn:microsoft.com/office/officeart/2005/8/layout/hierarchy1"/>
    <dgm:cxn modelId="{3C6A8FD9-1FC0-214A-BE3E-17BC94CC6EC5}" type="presParOf" srcId="{2A3AA443-DD94-9546-A7FF-67B3E5A7BC87}" destId="{0542CC34-D06F-B848-B6B2-027187073309}" srcOrd="1" destOrd="0" presId="urn:microsoft.com/office/officeart/2005/8/layout/hierarchy1"/>
    <dgm:cxn modelId="{9E67B572-D36D-1E47-8E8B-29FBFDCFAD0D}" type="presParOf" srcId="{5F33EAD2-BFD0-E048-A5F1-2CE8EC70E4C6}" destId="{1FE7C1AE-7452-F44F-86B0-C7CBA23DEF4E}" srcOrd="1" destOrd="0" presId="urn:microsoft.com/office/officeart/2005/8/layout/hierarchy1"/>
    <dgm:cxn modelId="{90BF86A2-5AA1-6F45-9E1A-05DE03169E7B}" type="presParOf" srcId="{1FE7C1AE-7452-F44F-86B0-C7CBA23DEF4E}" destId="{F3E58C59-37B0-BC43-B1ED-00E83D571D8B}" srcOrd="0" destOrd="0" presId="urn:microsoft.com/office/officeart/2005/8/layout/hierarchy1"/>
    <dgm:cxn modelId="{662FBE48-367C-4742-B4C7-FD3D046B42D0}" type="presParOf" srcId="{1FE7C1AE-7452-F44F-86B0-C7CBA23DEF4E}" destId="{C39226EE-BC78-3E40-8211-0D237974926F}" srcOrd="1" destOrd="0" presId="urn:microsoft.com/office/officeart/2005/8/layout/hierarchy1"/>
    <dgm:cxn modelId="{E93249A4-4016-BD40-8E47-0ED790D800E5}" type="presParOf" srcId="{C39226EE-BC78-3E40-8211-0D237974926F}" destId="{5DCA7DD9-676F-2F49-A0E9-BF11009462D4}" srcOrd="0" destOrd="0" presId="urn:microsoft.com/office/officeart/2005/8/layout/hierarchy1"/>
    <dgm:cxn modelId="{A9EF6F50-B5A5-064C-B4D7-51B30AF85BD1}" type="presParOf" srcId="{5DCA7DD9-676F-2F49-A0E9-BF11009462D4}" destId="{806A6CDD-5411-754A-9190-BB874C4B72FC}" srcOrd="0" destOrd="0" presId="urn:microsoft.com/office/officeart/2005/8/layout/hierarchy1"/>
    <dgm:cxn modelId="{22D073CE-BB3F-1943-9A4C-FDF7D07004CA}" type="presParOf" srcId="{5DCA7DD9-676F-2F49-A0E9-BF11009462D4}" destId="{127FA28E-C16B-BC49-9DD2-F9619D0BB429}" srcOrd="1" destOrd="0" presId="urn:microsoft.com/office/officeart/2005/8/layout/hierarchy1"/>
    <dgm:cxn modelId="{3168E080-E6E5-D14D-9CB8-E342C844E823}" type="presParOf" srcId="{C39226EE-BC78-3E40-8211-0D237974926F}" destId="{E0A5B4D5-D3E4-FC4B-83E7-72D2E3B049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C89A1A48-3F13-0B44-81F0-E9172D3FBF6A}">
      <dgm:prSet phldrT="[Texte]"/>
      <dgm:spPr/>
      <dgm:t>
        <a:bodyPr/>
        <a:lstStyle/>
        <a:p>
          <a:r>
            <a:rPr lang="fr-FR" dirty="0"/>
            <a:t>Défunt*</a:t>
          </a:r>
        </a:p>
      </dgm:t>
    </dgm:pt>
    <dgm:pt modelId="{B44BD3E8-476B-5347-B4CB-A5A37EB93809}" type="parTrans" cxnId="{B5AA1DEF-0E6F-BF47-9FD8-CCBC76E2DD6B}">
      <dgm:prSet/>
      <dgm:spPr/>
      <dgm:t>
        <a:bodyPr/>
        <a:lstStyle/>
        <a:p>
          <a:endParaRPr lang="fr-FR"/>
        </a:p>
      </dgm:t>
    </dgm:pt>
    <dgm:pt modelId="{70951745-FDB0-6145-BD7A-13667D4CD067}" type="sibTrans" cxnId="{B5AA1DEF-0E6F-BF47-9FD8-CCBC76E2DD6B}">
      <dgm:prSet/>
      <dgm:spPr/>
      <dgm:t>
        <a:bodyPr/>
        <a:lstStyle/>
        <a:p>
          <a:endParaRPr lang="fr-FR"/>
        </a:p>
      </dgm:t>
    </dgm:pt>
    <dgm:pt modelId="{041058C0-8FED-EE4B-9564-DDFEE65759BC}">
      <dgm:prSet phldrT="[Texte]"/>
      <dgm:spPr/>
      <dgm:t>
        <a:bodyPr/>
        <a:lstStyle/>
        <a:p>
          <a:r>
            <a:rPr lang="fr-FR" dirty="0"/>
            <a:t>Enfant</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B477D0B6-E174-AD44-A3A1-01CCDC1B3E42}">
      <dgm:prSet phldrT="[Texte]"/>
      <dgm:spPr/>
      <dgm:t>
        <a:bodyPr/>
        <a:lstStyle/>
        <a:p>
          <a:r>
            <a:rPr lang="fr-FR" dirty="0" err="1"/>
            <a:t>Petit-enfant</a:t>
          </a:r>
          <a:endParaRPr lang="fr-FR" dirty="0"/>
        </a:p>
      </dgm:t>
    </dgm:pt>
    <dgm:pt modelId="{10C2AE55-58E8-0E41-BDBD-481642A8E1B4}" type="parTrans" cxnId="{5C82AECA-E2EF-A94B-9A75-910F94DE921F}">
      <dgm:prSet/>
      <dgm:spPr/>
      <dgm:t>
        <a:bodyPr/>
        <a:lstStyle/>
        <a:p>
          <a:endParaRPr lang="fr-FR"/>
        </a:p>
      </dgm:t>
    </dgm:pt>
    <dgm:pt modelId="{EA9C0934-9A40-9544-81F9-85F638C14E62}" type="sibTrans" cxnId="{5C82AECA-E2EF-A94B-9A75-910F94DE921F}">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B0BFA38A-D9F8-6A43-A368-C3DCE2C837A7}" type="pres">
      <dgm:prSet presAssocID="{C89A1A48-3F13-0B44-81F0-E9172D3FBF6A}" presName="hierRoot1" presStyleCnt="0"/>
      <dgm:spPr/>
    </dgm:pt>
    <dgm:pt modelId="{E9E2A402-D552-A04A-80C5-49F7671C46CE}" type="pres">
      <dgm:prSet presAssocID="{C89A1A48-3F13-0B44-81F0-E9172D3FBF6A}" presName="composite" presStyleCnt="0"/>
      <dgm:spPr/>
    </dgm:pt>
    <dgm:pt modelId="{5E37C9CA-DEB7-3748-B70E-37003CFD71C5}" type="pres">
      <dgm:prSet presAssocID="{C89A1A48-3F13-0B44-81F0-E9172D3FBF6A}" presName="background" presStyleLbl="node0" presStyleIdx="0" presStyleCnt="1"/>
      <dgm:spPr/>
    </dgm:pt>
    <dgm:pt modelId="{C48E7CE4-09C6-3C48-9858-8438D56E7A9F}" type="pres">
      <dgm:prSet presAssocID="{C89A1A48-3F13-0B44-81F0-E9172D3FBF6A}" presName="text" presStyleLbl="fgAcc0" presStyleIdx="0" presStyleCnt="1">
        <dgm:presLayoutVars>
          <dgm:chPref val="3"/>
        </dgm:presLayoutVars>
      </dgm:prSet>
      <dgm:spPr/>
    </dgm:pt>
    <dgm:pt modelId="{A4982FF2-1323-2F42-A5D9-9EFC3FDE810F}" type="pres">
      <dgm:prSet presAssocID="{C89A1A48-3F13-0B44-81F0-E9172D3FBF6A}" presName="hierChild2" presStyleCnt="0"/>
      <dgm:spPr/>
    </dgm:pt>
    <dgm:pt modelId="{14708C6F-8C92-F74D-AF7C-8DD759ECA6BF}" type="pres">
      <dgm:prSet presAssocID="{D062DC4B-A9E7-0544-9ED5-448CA0D0DE92}" presName="Name10" presStyleLbl="parChTrans1D2" presStyleIdx="0" presStyleCnt="1"/>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0" presStyleCnt="1"/>
      <dgm:spPr/>
    </dgm:pt>
    <dgm:pt modelId="{0542CC34-D06F-B848-B6B2-027187073309}" type="pres">
      <dgm:prSet presAssocID="{041058C0-8FED-EE4B-9564-DDFEE65759BC}" presName="text2" presStyleLbl="fgAcc2" presStyleIdx="0" presStyleCnt="1">
        <dgm:presLayoutVars>
          <dgm:chPref val="3"/>
        </dgm:presLayoutVars>
      </dgm:prSet>
      <dgm:spPr/>
    </dgm:pt>
    <dgm:pt modelId="{1FE7C1AE-7452-F44F-86B0-C7CBA23DEF4E}" type="pres">
      <dgm:prSet presAssocID="{041058C0-8FED-EE4B-9564-DDFEE65759BC}" presName="hierChild3" presStyleCnt="0"/>
      <dgm:spPr/>
    </dgm:pt>
    <dgm:pt modelId="{F3E58C59-37B0-BC43-B1ED-00E83D571D8B}" type="pres">
      <dgm:prSet presAssocID="{10C2AE55-58E8-0E41-BDBD-481642A8E1B4}" presName="Name17" presStyleLbl="parChTrans1D3" presStyleIdx="0" presStyleCnt="1"/>
      <dgm:spPr/>
    </dgm:pt>
    <dgm:pt modelId="{C39226EE-BC78-3E40-8211-0D237974926F}" type="pres">
      <dgm:prSet presAssocID="{B477D0B6-E174-AD44-A3A1-01CCDC1B3E42}" presName="hierRoot3" presStyleCnt="0"/>
      <dgm:spPr/>
    </dgm:pt>
    <dgm:pt modelId="{5DCA7DD9-676F-2F49-A0E9-BF11009462D4}" type="pres">
      <dgm:prSet presAssocID="{B477D0B6-E174-AD44-A3A1-01CCDC1B3E42}" presName="composite3" presStyleCnt="0"/>
      <dgm:spPr/>
    </dgm:pt>
    <dgm:pt modelId="{806A6CDD-5411-754A-9190-BB874C4B72FC}" type="pres">
      <dgm:prSet presAssocID="{B477D0B6-E174-AD44-A3A1-01CCDC1B3E42}" presName="background3" presStyleLbl="node3" presStyleIdx="0" presStyleCnt="1"/>
      <dgm:spPr/>
    </dgm:pt>
    <dgm:pt modelId="{127FA28E-C16B-BC49-9DD2-F9619D0BB429}" type="pres">
      <dgm:prSet presAssocID="{B477D0B6-E174-AD44-A3A1-01CCDC1B3E42}" presName="text3" presStyleLbl="fgAcc3" presStyleIdx="0" presStyleCnt="1" custScaleX="162777">
        <dgm:presLayoutVars>
          <dgm:chPref val="3"/>
        </dgm:presLayoutVars>
      </dgm:prSet>
      <dgm:spPr/>
    </dgm:pt>
    <dgm:pt modelId="{E0A5B4D5-D3E4-FC4B-83E7-72D2E3B0495E}" type="pres">
      <dgm:prSet presAssocID="{B477D0B6-E174-AD44-A3A1-01CCDC1B3E42}" presName="hierChild4" presStyleCnt="0"/>
      <dgm:spPr/>
    </dgm:pt>
  </dgm:ptLst>
  <dgm:cxnLst>
    <dgm:cxn modelId="{F0FBF614-3E99-A246-B538-CE6563831A83}" type="presOf" srcId="{10C2AE55-58E8-0E41-BDBD-481642A8E1B4}" destId="{F3E58C59-37B0-BC43-B1ED-00E83D571D8B}" srcOrd="0" destOrd="0" presId="urn:microsoft.com/office/officeart/2005/8/layout/hierarchy1"/>
    <dgm:cxn modelId="{11EC5C71-FB95-6F4F-9BFA-9EA8FB332EC6}" type="presOf" srcId="{041058C0-8FED-EE4B-9564-DDFEE65759BC}" destId="{0542CC34-D06F-B848-B6B2-027187073309}" srcOrd="0" destOrd="0" presId="urn:microsoft.com/office/officeart/2005/8/layout/hierarchy1"/>
    <dgm:cxn modelId="{8F86A381-F8D5-FD4A-B0DB-5C5064546C36}" type="presOf" srcId="{B477D0B6-E174-AD44-A3A1-01CCDC1B3E42}" destId="{127FA28E-C16B-BC49-9DD2-F9619D0BB429}" srcOrd="0" destOrd="0" presId="urn:microsoft.com/office/officeart/2005/8/layout/hierarchy1"/>
    <dgm:cxn modelId="{C9BAE191-B52E-7B47-BDE5-0C49D17DAA7D}" srcId="{C89A1A48-3F13-0B44-81F0-E9172D3FBF6A}" destId="{041058C0-8FED-EE4B-9564-DDFEE65759BC}" srcOrd="0" destOrd="0" parTransId="{D062DC4B-A9E7-0544-9ED5-448CA0D0DE92}" sibTransId="{963087C1-3C42-F84D-ACE6-E4C1405DBF0A}"/>
    <dgm:cxn modelId="{DDB9BFA4-8A24-834B-ADEB-7560A27D8B27}" type="presOf" srcId="{D062DC4B-A9E7-0544-9ED5-448CA0D0DE92}" destId="{14708C6F-8C92-F74D-AF7C-8DD759ECA6BF}" srcOrd="0" destOrd="0" presId="urn:microsoft.com/office/officeart/2005/8/layout/hierarchy1"/>
    <dgm:cxn modelId="{986DD3A5-B394-A94D-B5E5-1BD093965118}" type="presOf" srcId="{E6DF3DDF-271B-EE49-ADF1-A44FB09E2D41}" destId="{C899A6EC-5A4B-1A48-8396-7D60C7AF00FC}" srcOrd="0" destOrd="0" presId="urn:microsoft.com/office/officeart/2005/8/layout/hierarchy1"/>
    <dgm:cxn modelId="{5C82AECA-E2EF-A94B-9A75-910F94DE921F}" srcId="{041058C0-8FED-EE4B-9564-DDFEE65759BC}" destId="{B477D0B6-E174-AD44-A3A1-01CCDC1B3E42}" srcOrd="0" destOrd="0" parTransId="{10C2AE55-58E8-0E41-BDBD-481642A8E1B4}" sibTransId="{EA9C0934-9A40-9544-81F9-85F638C14E62}"/>
    <dgm:cxn modelId="{9BF0B4D0-2FE3-0948-97A3-2F0F10824767}" type="presOf" srcId="{C89A1A48-3F13-0B44-81F0-E9172D3FBF6A}" destId="{C48E7CE4-09C6-3C48-9858-8438D56E7A9F}" srcOrd="0" destOrd="0" presId="urn:microsoft.com/office/officeart/2005/8/layout/hierarchy1"/>
    <dgm:cxn modelId="{B5AA1DEF-0E6F-BF47-9FD8-CCBC76E2DD6B}" srcId="{E6DF3DDF-271B-EE49-ADF1-A44FB09E2D41}" destId="{C89A1A48-3F13-0B44-81F0-E9172D3FBF6A}" srcOrd="0" destOrd="0" parTransId="{B44BD3E8-476B-5347-B4CB-A5A37EB93809}" sibTransId="{70951745-FDB0-6145-BD7A-13667D4CD067}"/>
    <dgm:cxn modelId="{0D6644DB-D18B-4E47-8123-84D88DA45CDA}" type="presParOf" srcId="{C899A6EC-5A4B-1A48-8396-7D60C7AF00FC}" destId="{B0BFA38A-D9F8-6A43-A368-C3DCE2C837A7}" srcOrd="0" destOrd="0" presId="urn:microsoft.com/office/officeart/2005/8/layout/hierarchy1"/>
    <dgm:cxn modelId="{1AAEAC54-9785-AB4B-923B-ACA61CA3F75B}" type="presParOf" srcId="{B0BFA38A-D9F8-6A43-A368-C3DCE2C837A7}" destId="{E9E2A402-D552-A04A-80C5-49F7671C46CE}" srcOrd="0" destOrd="0" presId="urn:microsoft.com/office/officeart/2005/8/layout/hierarchy1"/>
    <dgm:cxn modelId="{A372E2E7-6C09-B646-ACA7-7FA3A7B6ECEE}" type="presParOf" srcId="{E9E2A402-D552-A04A-80C5-49F7671C46CE}" destId="{5E37C9CA-DEB7-3748-B70E-37003CFD71C5}" srcOrd="0" destOrd="0" presId="urn:microsoft.com/office/officeart/2005/8/layout/hierarchy1"/>
    <dgm:cxn modelId="{6AE2E9AB-1A42-554C-986D-75CC049D1241}" type="presParOf" srcId="{E9E2A402-D552-A04A-80C5-49F7671C46CE}" destId="{C48E7CE4-09C6-3C48-9858-8438D56E7A9F}" srcOrd="1" destOrd="0" presId="urn:microsoft.com/office/officeart/2005/8/layout/hierarchy1"/>
    <dgm:cxn modelId="{393A71E3-0040-5F45-B57A-6E4671155794}" type="presParOf" srcId="{B0BFA38A-D9F8-6A43-A368-C3DCE2C837A7}" destId="{A4982FF2-1323-2F42-A5D9-9EFC3FDE810F}" srcOrd="1" destOrd="0" presId="urn:microsoft.com/office/officeart/2005/8/layout/hierarchy1"/>
    <dgm:cxn modelId="{8E0FFB67-C9A7-9741-BE23-3245B1BC0C1B}" type="presParOf" srcId="{A4982FF2-1323-2F42-A5D9-9EFC3FDE810F}" destId="{14708C6F-8C92-F74D-AF7C-8DD759ECA6BF}" srcOrd="0" destOrd="0" presId="urn:microsoft.com/office/officeart/2005/8/layout/hierarchy1"/>
    <dgm:cxn modelId="{B87CFAC5-FACC-0347-ABCB-916FB001ABBC}" type="presParOf" srcId="{A4982FF2-1323-2F42-A5D9-9EFC3FDE810F}" destId="{5F33EAD2-BFD0-E048-A5F1-2CE8EC70E4C6}" srcOrd="1" destOrd="0" presId="urn:microsoft.com/office/officeart/2005/8/layout/hierarchy1"/>
    <dgm:cxn modelId="{D01CE6F0-D5CE-0448-AB13-1F44DA7AC85A}" type="presParOf" srcId="{5F33EAD2-BFD0-E048-A5F1-2CE8EC70E4C6}" destId="{2A3AA443-DD94-9546-A7FF-67B3E5A7BC87}" srcOrd="0" destOrd="0" presId="urn:microsoft.com/office/officeart/2005/8/layout/hierarchy1"/>
    <dgm:cxn modelId="{19C8BBCC-C32D-5849-8D5F-077E4518400B}" type="presParOf" srcId="{2A3AA443-DD94-9546-A7FF-67B3E5A7BC87}" destId="{FBE045AF-06D8-1C45-BBEB-CC401DBE39F4}" srcOrd="0" destOrd="0" presId="urn:microsoft.com/office/officeart/2005/8/layout/hierarchy1"/>
    <dgm:cxn modelId="{FA51D8C8-2FAA-064B-9314-7CDC1070C618}" type="presParOf" srcId="{2A3AA443-DD94-9546-A7FF-67B3E5A7BC87}" destId="{0542CC34-D06F-B848-B6B2-027187073309}" srcOrd="1" destOrd="0" presId="urn:microsoft.com/office/officeart/2005/8/layout/hierarchy1"/>
    <dgm:cxn modelId="{FAFAEF4F-BB27-1744-8595-57F6B7E2CEA0}" type="presParOf" srcId="{5F33EAD2-BFD0-E048-A5F1-2CE8EC70E4C6}" destId="{1FE7C1AE-7452-F44F-86B0-C7CBA23DEF4E}" srcOrd="1" destOrd="0" presId="urn:microsoft.com/office/officeart/2005/8/layout/hierarchy1"/>
    <dgm:cxn modelId="{5B68FA39-566B-1242-98EF-3A509FC791B3}" type="presParOf" srcId="{1FE7C1AE-7452-F44F-86B0-C7CBA23DEF4E}" destId="{F3E58C59-37B0-BC43-B1ED-00E83D571D8B}" srcOrd="0" destOrd="0" presId="urn:microsoft.com/office/officeart/2005/8/layout/hierarchy1"/>
    <dgm:cxn modelId="{D1CD3A9E-0E3C-0748-A57B-6D0F8D7CAA2A}" type="presParOf" srcId="{1FE7C1AE-7452-F44F-86B0-C7CBA23DEF4E}" destId="{C39226EE-BC78-3E40-8211-0D237974926F}" srcOrd="1" destOrd="0" presId="urn:microsoft.com/office/officeart/2005/8/layout/hierarchy1"/>
    <dgm:cxn modelId="{007339EB-446C-A94A-A5A1-879147282D7E}" type="presParOf" srcId="{C39226EE-BC78-3E40-8211-0D237974926F}" destId="{5DCA7DD9-676F-2F49-A0E9-BF11009462D4}" srcOrd="0" destOrd="0" presId="urn:microsoft.com/office/officeart/2005/8/layout/hierarchy1"/>
    <dgm:cxn modelId="{809EDF38-0187-BB43-BC5A-AF2B797D1150}" type="presParOf" srcId="{5DCA7DD9-676F-2F49-A0E9-BF11009462D4}" destId="{806A6CDD-5411-754A-9190-BB874C4B72FC}" srcOrd="0" destOrd="0" presId="urn:microsoft.com/office/officeart/2005/8/layout/hierarchy1"/>
    <dgm:cxn modelId="{7A862AD2-7CE8-8640-9CC0-B709A0059D82}" type="presParOf" srcId="{5DCA7DD9-676F-2F49-A0E9-BF11009462D4}" destId="{127FA28E-C16B-BC49-9DD2-F9619D0BB429}" srcOrd="1" destOrd="0" presId="urn:microsoft.com/office/officeart/2005/8/layout/hierarchy1"/>
    <dgm:cxn modelId="{3F47FF2B-334C-7748-881D-546C3F4C067D}" type="presParOf" srcId="{C39226EE-BC78-3E40-8211-0D237974926F}" destId="{E0A5B4D5-D3E4-FC4B-83E7-72D2E3B049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DF3DDF-271B-EE49-ADF1-A44FB09E2D4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041058C0-8FED-EE4B-9564-DDFEE65759BC}">
      <dgm:prSet phldrT="[Texte]"/>
      <dgm:spPr/>
      <dgm:t>
        <a:bodyPr/>
        <a:lstStyle/>
        <a:p>
          <a:r>
            <a:rPr lang="fr-FR" dirty="0"/>
            <a:t>Frère</a:t>
          </a:r>
        </a:p>
      </dgm:t>
    </dgm:pt>
    <dgm:pt modelId="{D062DC4B-A9E7-0544-9ED5-448CA0D0DE92}" type="parTrans" cxnId="{C9BAE191-B52E-7B47-BDE5-0C49D17DAA7D}">
      <dgm:prSet/>
      <dgm:spPr/>
      <dgm:t>
        <a:bodyPr/>
        <a:lstStyle/>
        <a:p>
          <a:endParaRPr lang="fr-FR"/>
        </a:p>
      </dgm:t>
    </dgm:pt>
    <dgm:pt modelId="{963087C1-3C42-F84D-ACE6-E4C1405DBF0A}" type="sibTrans" cxnId="{C9BAE191-B52E-7B47-BDE5-0C49D17DAA7D}">
      <dgm:prSet/>
      <dgm:spPr/>
      <dgm:t>
        <a:bodyPr/>
        <a:lstStyle/>
        <a:p>
          <a:endParaRPr lang="fr-FR"/>
        </a:p>
      </dgm:t>
    </dgm:pt>
    <dgm:pt modelId="{CB10D6CB-EB98-B840-AC6E-FC36853FFDCB}">
      <dgm:prSet phldrT="[Texte]"/>
      <dgm:spPr/>
      <dgm:t>
        <a:bodyPr/>
        <a:lstStyle/>
        <a:p>
          <a:r>
            <a:rPr lang="fr-FR" dirty="0"/>
            <a:t>Mère</a:t>
          </a:r>
        </a:p>
      </dgm:t>
    </dgm:pt>
    <dgm:pt modelId="{7BE10038-0885-1649-A7EA-B298665BD2FC}" type="parTrans" cxnId="{4D8AD2E5-A373-B143-BA85-AA442C558117}">
      <dgm:prSet/>
      <dgm:spPr/>
      <dgm:t>
        <a:bodyPr/>
        <a:lstStyle/>
        <a:p>
          <a:endParaRPr lang="fr-FR"/>
        </a:p>
      </dgm:t>
    </dgm:pt>
    <dgm:pt modelId="{A21DE92B-68CB-DF41-B881-6A786A7EDF51}" type="sibTrans" cxnId="{4D8AD2E5-A373-B143-BA85-AA442C558117}">
      <dgm:prSet/>
      <dgm:spPr/>
      <dgm:t>
        <a:bodyPr/>
        <a:lstStyle/>
        <a:p>
          <a:endParaRPr lang="fr-FR"/>
        </a:p>
      </dgm:t>
    </dgm:pt>
    <dgm:pt modelId="{D3830221-F93F-A042-B4FA-4131C22234CA}">
      <dgm:prSet phldrT="[Texte]"/>
      <dgm:spPr/>
      <dgm:t>
        <a:bodyPr/>
        <a:lstStyle/>
        <a:p>
          <a:r>
            <a:rPr lang="fr-FR" dirty="0"/>
            <a:t>Défunt*</a:t>
          </a:r>
        </a:p>
      </dgm:t>
    </dgm:pt>
    <dgm:pt modelId="{164BBA3C-C0A3-D149-89EB-E13424776333}" type="parTrans" cxnId="{34CE7F95-6456-304D-9B61-F7A98D3939AA}">
      <dgm:prSet/>
      <dgm:spPr/>
      <dgm:t>
        <a:bodyPr/>
        <a:lstStyle/>
        <a:p>
          <a:endParaRPr lang="fr-FR"/>
        </a:p>
      </dgm:t>
    </dgm:pt>
    <dgm:pt modelId="{EAB6ECE6-A067-AE4E-ACB2-545E117928D3}" type="sibTrans" cxnId="{34CE7F95-6456-304D-9B61-F7A98D3939AA}">
      <dgm:prSet/>
      <dgm:spPr/>
      <dgm:t>
        <a:bodyPr/>
        <a:lstStyle/>
        <a:p>
          <a:endParaRPr lang="fr-FR"/>
        </a:p>
      </dgm:t>
    </dgm:pt>
    <dgm:pt modelId="{C899A6EC-5A4B-1A48-8396-7D60C7AF00FC}" type="pres">
      <dgm:prSet presAssocID="{E6DF3DDF-271B-EE49-ADF1-A44FB09E2D41}" presName="hierChild1" presStyleCnt="0">
        <dgm:presLayoutVars>
          <dgm:chPref val="1"/>
          <dgm:dir/>
          <dgm:animOne val="branch"/>
          <dgm:animLvl val="lvl"/>
          <dgm:resizeHandles/>
        </dgm:presLayoutVars>
      </dgm:prSet>
      <dgm:spPr/>
    </dgm:pt>
    <dgm:pt modelId="{00200AA8-EDC4-D64C-8B7E-6CB823A9BC0D}" type="pres">
      <dgm:prSet presAssocID="{CB10D6CB-EB98-B840-AC6E-FC36853FFDCB}" presName="hierRoot1" presStyleCnt="0"/>
      <dgm:spPr/>
    </dgm:pt>
    <dgm:pt modelId="{D23127FE-9B40-9D42-84D3-CBC49F76E0F4}" type="pres">
      <dgm:prSet presAssocID="{CB10D6CB-EB98-B840-AC6E-FC36853FFDCB}" presName="composite" presStyleCnt="0"/>
      <dgm:spPr/>
    </dgm:pt>
    <dgm:pt modelId="{82947723-6D23-8C42-B0FB-EF6D174AAC35}" type="pres">
      <dgm:prSet presAssocID="{CB10D6CB-EB98-B840-AC6E-FC36853FFDCB}" presName="background" presStyleLbl="node0" presStyleIdx="0" presStyleCnt="1"/>
      <dgm:spPr/>
    </dgm:pt>
    <dgm:pt modelId="{79B46578-2C3E-E14A-9064-6887E62F6C54}" type="pres">
      <dgm:prSet presAssocID="{CB10D6CB-EB98-B840-AC6E-FC36853FFDCB}" presName="text" presStyleLbl="fgAcc0" presStyleIdx="0" presStyleCnt="1">
        <dgm:presLayoutVars>
          <dgm:chPref val="3"/>
        </dgm:presLayoutVars>
      </dgm:prSet>
      <dgm:spPr/>
    </dgm:pt>
    <dgm:pt modelId="{3FB24237-B4BC-8845-BA1E-506A1372F55B}" type="pres">
      <dgm:prSet presAssocID="{CB10D6CB-EB98-B840-AC6E-FC36853FFDCB}" presName="hierChild2" presStyleCnt="0"/>
      <dgm:spPr/>
    </dgm:pt>
    <dgm:pt modelId="{14708C6F-8C92-F74D-AF7C-8DD759ECA6BF}" type="pres">
      <dgm:prSet presAssocID="{D062DC4B-A9E7-0544-9ED5-448CA0D0DE92}" presName="Name10" presStyleLbl="parChTrans1D2" presStyleIdx="0" presStyleCnt="2"/>
      <dgm:spPr/>
    </dgm:pt>
    <dgm:pt modelId="{5F33EAD2-BFD0-E048-A5F1-2CE8EC70E4C6}" type="pres">
      <dgm:prSet presAssocID="{041058C0-8FED-EE4B-9564-DDFEE65759BC}" presName="hierRoot2" presStyleCnt="0"/>
      <dgm:spPr/>
    </dgm:pt>
    <dgm:pt modelId="{2A3AA443-DD94-9546-A7FF-67B3E5A7BC87}" type="pres">
      <dgm:prSet presAssocID="{041058C0-8FED-EE4B-9564-DDFEE65759BC}" presName="composite2" presStyleCnt="0"/>
      <dgm:spPr/>
    </dgm:pt>
    <dgm:pt modelId="{FBE045AF-06D8-1C45-BBEB-CC401DBE39F4}" type="pres">
      <dgm:prSet presAssocID="{041058C0-8FED-EE4B-9564-DDFEE65759BC}" presName="background2" presStyleLbl="node2" presStyleIdx="0" presStyleCnt="2"/>
      <dgm:spPr/>
    </dgm:pt>
    <dgm:pt modelId="{0542CC34-D06F-B848-B6B2-027187073309}" type="pres">
      <dgm:prSet presAssocID="{041058C0-8FED-EE4B-9564-DDFEE65759BC}" presName="text2" presStyleLbl="fgAcc2" presStyleIdx="0" presStyleCnt="2">
        <dgm:presLayoutVars>
          <dgm:chPref val="3"/>
        </dgm:presLayoutVars>
      </dgm:prSet>
      <dgm:spPr/>
    </dgm:pt>
    <dgm:pt modelId="{1FE7C1AE-7452-F44F-86B0-C7CBA23DEF4E}" type="pres">
      <dgm:prSet presAssocID="{041058C0-8FED-EE4B-9564-DDFEE65759BC}" presName="hierChild3" presStyleCnt="0"/>
      <dgm:spPr/>
    </dgm:pt>
    <dgm:pt modelId="{695DA703-7C36-044B-A8C7-A1DFC306BA96}" type="pres">
      <dgm:prSet presAssocID="{164BBA3C-C0A3-D149-89EB-E13424776333}" presName="Name10" presStyleLbl="parChTrans1D2" presStyleIdx="1" presStyleCnt="2"/>
      <dgm:spPr/>
    </dgm:pt>
    <dgm:pt modelId="{E75C9C17-1255-C548-88C9-07DC81648D92}" type="pres">
      <dgm:prSet presAssocID="{D3830221-F93F-A042-B4FA-4131C22234CA}" presName="hierRoot2" presStyleCnt="0"/>
      <dgm:spPr/>
    </dgm:pt>
    <dgm:pt modelId="{8E0F0032-6842-9842-958F-0380208F8C9D}" type="pres">
      <dgm:prSet presAssocID="{D3830221-F93F-A042-B4FA-4131C22234CA}" presName="composite2" presStyleCnt="0"/>
      <dgm:spPr/>
    </dgm:pt>
    <dgm:pt modelId="{66F6374E-6A50-CD4F-9345-D01537542157}" type="pres">
      <dgm:prSet presAssocID="{D3830221-F93F-A042-B4FA-4131C22234CA}" presName="background2" presStyleLbl="node2" presStyleIdx="1" presStyleCnt="2"/>
      <dgm:spPr/>
    </dgm:pt>
    <dgm:pt modelId="{901DC405-9154-C644-9A93-56C6212931CB}" type="pres">
      <dgm:prSet presAssocID="{D3830221-F93F-A042-B4FA-4131C22234CA}" presName="text2" presStyleLbl="fgAcc2" presStyleIdx="1" presStyleCnt="2">
        <dgm:presLayoutVars>
          <dgm:chPref val="3"/>
        </dgm:presLayoutVars>
      </dgm:prSet>
      <dgm:spPr/>
    </dgm:pt>
    <dgm:pt modelId="{83FC20C9-A64C-AD41-A817-933C29CA1045}" type="pres">
      <dgm:prSet presAssocID="{D3830221-F93F-A042-B4FA-4131C22234CA}" presName="hierChild3" presStyleCnt="0"/>
      <dgm:spPr/>
    </dgm:pt>
  </dgm:ptLst>
  <dgm:cxnLst>
    <dgm:cxn modelId="{067F9E06-8851-CE41-8EEB-A2C23B6E0EDC}" type="presOf" srcId="{164BBA3C-C0A3-D149-89EB-E13424776333}" destId="{695DA703-7C36-044B-A8C7-A1DFC306BA96}" srcOrd="0" destOrd="0" presId="urn:microsoft.com/office/officeart/2005/8/layout/hierarchy1"/>
    <dgm:cxn modelId="{16900B0E-778C-984C-8DF2-1E9F7AC007A1}" type="presOf" srcId="{CB10D6CB-EB98-B840-AC6E-FC36853FFDCB}" destId="{79B46578-2C3E-E14A-9064-6887E62F6C54}" srcOrd="0" destOrd="0" presId="urn:microsoft.com/office/officeart/2005/8/layout/hierarchy1"/>
    <dgm:cxn modelId="{68EA5047-E389-8542-8CE4-455DF438B97C}" type="presOf" srcId="{D3830221-F93F-A042-B4FA-4131C22234CA}" destId="{901DC405-9154-C644-9A93-56C6212931CB}" srcOrd="0" destOrd="0" presId="urn:microsoft.com/office/officeart/2005/8/layout/hierarchy1"/>
    <dgm:cxn modelId="{3B47BB4C-6D3F-D14F-8629-A5CF872FCD71}" type="presOf" srcId="{E6DF3DDF-271B-EE49-ADF1-A44FB09E2D41}" destId="{C899A6EC-5A4B-1A48-8396-7D60C7AF00FC}" srcOrd="0" destOrd="0" presId="urn:microsoft.com/office/officeart/2005/8/layout/hierarchy1"/>
    <dgm:cxn modelId="{3EF40479-DB8C-9A4F-B6CE-770E9EE63F33}" type="presOf" srcId="{041058C0-8FED-EE4B-9564-DDFEE65759BC}" destId="{0542CC34-D06F-B848-B6B2-027187073309}" srcOrd="0" destOrd="0" presId="urn:microsoft.com/office/officeart/2005/8/layout/hierarchy1"/>
    <dgm:cxn modelId="{C9BAE191-B52E-7B47-BDE5-0C49D17DAA7D}" srcId="{CB10D6CB-EB98-B840-AC6E-FC36853FFDCB}" destId="{041058C0-8FED-EE4B-9564-DDFEE65759BC}" srcOrd="0" destOrd="0" parTransId="{D062DC4B-A9E7-0544-9ED5-448CA0D0DE92}" sibTransId="{963087C1-3C42-F84D-ACE6-E4C1405DBF0A}"/>
    <dgm:cxn modelId="{34CE7F95-6456-304D-9B61-F7A98D3939AA}" srcId="{CB10D6CB-EB98-B840-AC6E-FC36853FFDCB}" destId="{D3830221-F93F-A042-B4FA-4131C22234CA}" srcOrd="1" destOrd="0" parTransId="{164BBA3C-C0A3-D149-89EB-E13424776333}" sibTransId="{EAB6ECE6-A067-AE4E-ACB2-545E117928D3}"/>
    <dgm:cxn modelId="{C45603C2-EF3F-3146-B341-971F97971A14}" type="presOf" srcId="{D062DC4B-A9E7-0544-9ED5-448CA0D0DE92}" destId="{14708C6F-8C92-F74D-AF7C-8DD759ECA6BF}" srcOrd="0" destOrd="0" presId="urn:microsoft.com/office/officeart/2005/8/layout/hierarchy1"/>
    <dgm:cxn modelId="{4D8AD2E5-A373-B143-BA85-AA442C558117}" srcId="{E6DF3DDF-271B-EE49-ADF1-A44FB09E2D41}" destId="{CB10D6CB-EB98-B840-AC6E-FC36853FFDCB}" srcOrd="0" destOrd="0" parTransId="{7BE10038-0885-1649-A7EA-B298665BD2FC}" sibTransId="{A21DE92B-68CB-DF41-B881-6A786A7EDF51}"/>
    <dgm:cxn modelId="{CB56CC31-22B0-554F-BA30-7150F3DD0F40}" type="presParOf" srcId="{C899A6EC-5A4B-1A48-8396-7D60C7AF00FC}" destId="{00200AA8-EDC4-D64C-8B7E-6CB823A9BC0D}" srcOrd="0" destOrd="0" presId="urn:microsoft.com/office/officeart/2005/8/layout/hierarchy1"/>
    <dgm:cxn modelId="{CFF27894-D1B8-2F49-8D49-7137F4DD17E7}" type="presParOf" srcId="{00200AA8-EDC4-D64C-8B7E-6CB823A9BC0D}" destId="{D23127FE-9B40-9D42-84D3-CBC49F76E0F4}" srcOrd="0" destOrd="0" presId="urn:microsoft.com/office/officeart/2005/8/layout/hierarchy1"/>
    <dgm:cxn modelId="{CA907564-B419-D244-8702-0B2791A9F20E}" type="presParOf" srcId="{D23127FE-9B40-9D42-84D3-CBC49F76E0F4}" destId="{82947723-6D23-8C42-B0FB-EF6D174AAC35}" srcOrd="0" destOrd="0" presId="urn:microsoft.com/office/officeart/2005/8/layout/hierarchy1"/>
    <dgm:cxn modelId="{11379A18-E760-324C-83F7-FA5C1D73308D}" type="presParOf" srcId="{D23127FE-9B40-9D42-84D3-CBC49F76E0F4}" destId="{79B46578-2C3E-E14A-9064-6887E62F6C54}" srcOrd="1" destOrd="0" presId="urn:microsoft.com/office/officeart/2005/8/layout/hierarchy1"/>
    <dgm:cxn modelId="{948D853D-F5C6-B644-B0F9-4C43734804B1}" type="presParOf" srcId="{00200AA8-EDC4-D64C-8B7E-6CB823A9BC0D}" destId="{3FB24237-B4BC-8845-BA1E-506A1372F55B}" srcOrd="1" destOrd="0" presId="urn:microsoft.com/office/officeart/2005/8/layout/hierarchy1"/>
    <dgm:cxn modelId="{7A7FE765-1914-534B-B47D-51434B8BE1FB}" type="presParOf" srcId="{3FB24237-B4BC-8845-BA1E-506A1372F55B}" destId="{14708C6F-8C92-F74D-AF7C-8DD759ECA6BF}" srcOrd="0" destOrd="0" presId="urn:microsoft.com/office/officeart/2005/8/layout/hierarchy1"/>
    <dgm:cxn modelId="{075D9BB4-EA06-BC44-AEA7-06A3F6D40EE8}" type="presParOf" srcId="{3FB24237-B4BC-8845-BA1E-506A1372F55B}" destId="{5F33EAD2-BFD0-E048-A5F1-2CE8EC70E4C6}" srcOrd="1" destOrd="0" presId="urn:microsoft.com/office/officeart/2005/8/layout/hierarchy1"/>
    <dgm:cxn modelId="{37BE1C35-FB96-C144-BD16-7E39F399FA9A}" type="presParOf" srcId="{5F33EAD2-BFD0-E048-A5F1-2CE8EC70E4C6}" destId="{2A3AA443-DD94-9546-A7FF-67B3E5A7BC87}" srcOrd="0" destOrd="0" presId="urn:microsoft.com/office/officeart/2005/8/layout/hierarchy1"/>
    <dgm:cxn modelId="{89502C6E-361E-9843-846E-E927F254414A}" type="presParOf" srcId="{2A3AA443-DD94-9546-A7FF-67B3E5A7BC87}" destId="{FBE045AF-06D8-1C45-BBEB-CC401DBE39F4}" srcOrd="0" destOrd="0" presId="urn:microsoft.com/office/officeart/2005/8/layout/hierarchy1"/>
    <dgm:cxn modelId="{72BF6784-D9F6-C045-AFA1-F3A256BF26A2}" type="presParOf" srcId="{2A3AA443-DD94-9546-A7FF-67B3E5A7BC87}" destId="{0542CC34-D06F-B848-B6B2-027187073309}" srcOrd="1" destOrd="0" presId="urn:microsoft.com/office/officeart/2005/8/layout/hierarchy1"/>
    <dgm:cxn modelId="{CC1FD3A3-07F7-C248-AD81-9612A140FD9E}" type="presParOf" srcId="{5F33EAD2-BFD0-E048-A5F1-2CE8EC70E4C6}" destId="{1FE7C1AE-7452-F44F-86B0-C7CBA23DEF4E}" srcOrd="1" destOrd="0" presId="urn:microsoft.com/office/officeart/2005/8/layout/hierarchy1"/>
    <dgm:cxn modelId="{9B98ABB0-D2BC-FD47-BF58-0CD160296571}" type="presParOf" srcId="{3FB24237-B4BC-8845-BA1E-506A1372F55B}" destId="{695DA703-7C36-044B-A8C7-A1DFC306BA96}" srcOrd="2" destOrd="0" presId="urn:microsoft.com/office/officeart/2005/8/layout/hierarchy1"/>
    <dgm:cxn modelId="{2F58F7FB-7927-7849-B033-8BBD73AFE390}" type="presParOf" srcId="{3FB24237-B4BC-8845-BA1E-506A1372F55B}" destId="{E75C9C17-1255-C548-88C9-07DC81648D92}" srcOrd="3" destOrd="0" presId="urn:microsoft.com/office/officeart/2005/8/layout/hierarchy1"/>
    <dgm:cxn modelId="{F6355E53-E599-3541-9CCF-8D7C14033CC3}" type="presParOf" srcId="{E75C9C17-1255-C548-88C9-07DC81648D92}" destId="{8E0F0032-6842-9842-958F-0380208F8C9D}" srcOrd="0" destOrd="0" presId="urn:microsoft.com/office/officeart/2005/8/layout/hierarchy1"/>
    <dgm:cxn modelId="{511BD0CB-DD59-8044-A4DB-F7F4BBA52D27}" type="presParOf" srcId="{8E0F0032-6842-9842-958F-0380208F8C9D}" destId="{66F6374E-6A50-CD4F-9345-D01537542157}" srcOrd="0" destOrd="0" presId="urn:microsoft.com/office/officeart/2005/8/layout/hierarchy1"/>
    <dgm:cxn modelId="{44B919E9-7EC8-A440-8DF1-23696E252052}" type="presParOf" srcId="{8E0F0032-6842-9842-958F-0380208F8C9D}" destId="{901DC405-9154-C644-9A93-56C6212931CB}" srcOrd="1" destOrd="0" presId="urn:microsoft.com/office/officeart/2005/8/layout/hierarchy1"/>
    <dgm:cxn modelId="{A9E9605D-7C23-E740-9A5A-0E40AD989FDE}" type="presParOf" srcId="{E75C9C17-1255-C548-88C9-07DC81648D92}" destId="{83FC20C9-A64C-AD41-A817-933C29CA10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4641" y="1542506"/>
          <a:ext cx="1556181" cy="7780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7430" y="1565295"/>
        <a:ext cx="1510603" cy="732512"/>
      </dsp:txXfrm>
    </dsp:sp>
    <dsp:sp modelId="{4BA678D3-E0A4-0546-8743-4BE2B3D67891}">
      <dsp:nvSpPr>
        <dsp:cNvPr id="0" name=""/>
        <dsp:cNvSpPr/>
      </dsp:nvSpPr>
      <dsp:spPr>
        <a:xfrm>
          <a:off x="1560822" y="1913424"/>
          <a:ext cx="622472" cy="36254"/>
        </a:xfrm>
        <a:custGeom>
          <a:avLst/>
          <a:gdLst/>
          <a:ahLst/>
          <a:cxnLst/>
          <a:rect l="0" t="0" r="0" b="0"/>
          <a:pathLst>
            <a:path>
              <a:moveTo>
                <a:pt x="0" y="18127"/>
              </a:moveTo>
              <a:lnTo>
                <a:pt x="622472" y="1812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6497" y="1915989"/>
        <a:ext cx="31123" cy="31123"/>
      </dsp:txXfrm>
    </dsp:sp>
    <dsp:sp modelId="{9BA932A0-A161-C249-A788-7DD136F98C5A}">
      <dsp:nvSpPr>
        <dsp:cNvPr id="0" name=""/>
        <dsp:cNvSpPr/>
      </dsp:nvSpPr>
      <dsp:spPr>
        <a:xfrm>
          <a:off x="2183295" y="1542506"/>
          <a:ext cx="1556181" cy="77809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6084" y="1565295"/>
        <a:ext cx="1510603" cy="732512"/>
      </dsp:txXfrm>
    </dsp:sp>
    <dsp:sp modelId="{264AF8EF-00F0-E440-BFF5-05F3589C24C8}">
      <dsp:nvSpPr>
        <dsp:cNvPr id="0" name=""/>
        <dsp:cNvSpPr/>
      </dsp:nvSpPr>
      <dsp:spPr>
        <a:xfrm>
          <a:off x="3739477" y="1913424"/>
          <a:ext cx="622472" cy="36254"/>
        </a:xfrm>
        <a:custGeom>
          <a:avLst/>
          <a:gdLst/>
          <a:ahLst/>
          <a:cxnLst/>
          <a:rect l="0" t="0" r="0" b="0"/>
          <a:pathLst>
            <a:path>
              <a:moveTo>
                <a:pt x="0" y="18127"/>
              </a:moveTo>
              <a:lnTo>
                <a:pt x="622472" y="181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5151" y="1915989"/>
        <a:ext cx="31123" cy="31123"/>
      </dsp:txXfrm>
    </dsp:sp>
    <dsp:sp modelId="{5A1A1DE2-55E2-6A44-B07F-930E4EEEE11A}">
      <dsp:nvSpPr>
        <dsp:cNvPr id="0" name=""/>
        <dsp:cNvSpPr/>
      </dsp:nvSpPr>
      <dsp:spPr>
        <a:xfrm>
          <a:off x="4361949" y="1542506"/>
          <a:ext cx="1556181" cy="77809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738" y="1565295"/>
        <a:ext cx="1510603" cy="732512"/>
      </dsp:txXfrm>
    </dsp:sp>
    <dsp:sp modelId="{699C7966-F624-0441-81E0-495CE834A466}">
      <dsp:nvSpPr>
        <dsp:cNvPr id="0" name=""/>
        <dsp:cNvSpPr/>
      </dsp:nvSpPr>
      <dsp:spPr>
        <a:xfrm rot="19457599">
          <a:off x="5846079" y="1689722"/>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1688685"/>
        <a:ext cx="38328" cy="38328"/>
      </dsp:txXfrm>
    </dsp:sp>
    <dsp:sp modelId="{4835AC97-DCF9-D64B-B7FA-7426408750AE}">
      <dsp:nvSpPr>
        <dsp:cNvPr id="0" name=""/>
        <dsp:cNvSpPr/>
      </dsp:nvSpPr>
      <dsp:spPr>
        <a:xfrm>
          <a:off x="6540604" y="1095103"/>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393" y="1117892"/>
        <a:ext cx="1510603" cy="732512"/>
      </dsp:txXfrm>
    </dsp:sp>
    <dsp:sp modelId="{7C6F6467-3847-7E48-AF60-67328AECF938}">
      <dsp:nvSpPr>
        <dsp:cNvPr id="0" name=""/>
        <dsp:cNvSpPr/>
      </dsp:nvSpPr>
      <dsp:spPr>
        <a:xfrm rot="2142401">
          <a:off x="5846079" y="2137125"/>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2136088"/>
        <a:ext cx="38328" cy="38328"/>
      </dsp:txXfrm>
    </dsp:sp>
    <dsp:sp modelId="{71CE4236-4B83-0B4F-9AD4-2D095BDFCF0B}">
      <dsp:nvSpPr>
        <dsp:cNvPr id="0" name=""/>
        <dsp:cNvSpPr/>
      </dsp:nvSpPr>
      <dsp:spPr>
        <a:xfrm>
          <a:off x="6540604" y="1989908"/>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393" y="2012697"/>
        <a:ext cx="1510603" cy="732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D61B-AB8C-1144-BBA1-DD8E34703F30}">
      <dsp:nvSpPr>
        <dsp:cNvPr id="0" name=""/>
        <dsp:cNvSpPr/>
      </dsp:nvSpPr>
      <dsp:spPr>
        <a:xfrm>
          <a:off x="3294614" y="1471469"/>
          <a:ext cx="91440" cy="172016"/>
        </a:xfrm>
        <a:custGeom>
          <a:avLst/>
          <a:gdLst/>
          <a:ahLst/>
          <a:cxnLst/>
          <a:rect l="0" t="0" r="0" b="0"/>
          <a:pathLst>
            <a:path>
              <a:moveTo>
                <a:pt x="45720" y="0"/>
              </a:moveTo>
              <a:lnTo>
                <a:pt x="45720" y="1720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E58C59-37B0-BC43-B1ED-00E83D571D8B}">
      <dsp:nvSpPr>
        <dsp:cNvPr id="0" name=""/>
        <dsp:cNvSpPr/>
      </dsp:nvSpPr>
      <dsp:spPr>
        <a:xfrm>
          <a:off x="3294614" y="923874"/>
          <a:ext cx="91440" cy="172016"/>
        </a:xfrm>
        <a:custGeom>
          <a:avLst/>
          <a:gdLst/>
          <a:ahLst/>
          <a:cxnLst/>
          <a:rect l="0" t="0" r="0" b="0"/>
          <a:pathLst>
            <a:path>
              <a:moveTo>
                <a:pt x="45720" y="0"/>
              </a:moveTo>
              <a:lnTo>
                <a:pt x="45720" y="1720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3294614" y="376278"/>
          <a:ext cx="91440" cy="172016"/>
        </a:xfrm>
        <a:custGeom>
          <a:avLst/>
          <a:gdLst/>
          <a:ahLst/>
          <a:cxnLst/>
          <a:rect l="0" t="0" r="0" b="0"/>
          <a:pathLst>
            <a:path>
              <a:moveTo>
                <a:pt x="45720" y="0"/>
              </a:moveTo>
              <a:lnTo>
                <a:pt x="45720" y="17201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3044603" y="700"/>
          <a:ext cx="591461" cy="3755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110321" y="63132"/>
          <a:ext cx="591461" cy="3755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Défunt*</a:t>
          </a:r>
        </a:p>
      </dsp:txBody>
      <dsp:txXfrm>
        <a:off x="3121321" y="74132"/>
        <a:ext cx="569461" cy="353578"/>
      </dsp:txXfrm>
    </dsp:sp>
    <dsp:sp modelId="{FBE045AF-06D8-1C45-BBEB-CC401DBE39F4}">
      <dsp:nvSpPr>
        <dsp:cNvPr id="0" name=""/>
        <dsp:cNvSpPr/>
      </dsp:nvSpPr>
      <dsp:spPr>
        <a:xfrm>
          <a:off x="3044603" y="548295"/>
          <a:ext cx="591461" cy="3755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3110321" y="610727"/>
          <a:ext cx="591461" cy="3755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Enfant</a:t>
          </a:r>
        </a:p>
      </dsp:txBody>
      <dsp:txXfrm>
        <a:off x="3121321" y="621727"/>
        <a:ext cx="569461" cy="353578"/>
      </dsp:txXfrm>
    </dsp:sp>
    <dsp:sp modelId="{806A6CDD-5411-754A-9190-BB874C4B72FC}">
      <dsp:nvSpPr>
        <dsp:cNvPr id="0" name=""/>
        <dsp:cNvSpPr/>
      </dsp:nvSpPr>
      <dsp:spPr>
        <a:xfrm>
          <a:off x="2858952" y="1095890"/>
          <a:ext cx="962763" cy="3755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2924670" y="1158322"/>
          <a:ext cx="962763" cy="3755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Petit-enfant</a:t>
          </a:r>
          <a:endParaRPr lang="fr-FR" sz="800" kern="1200" dirty="0"/>
        </a:p>
      </dsp:txBody>
      <dsp:txXfrm>
        <a:off x="2935670" y="1169322"/>
        <a:ext cx="940763" cy="353578"/>
      </dsp:txXfrm>
    </dsp:sp>
    <dsp:sp modelId="{FA4EEF50-DD34-FE44-99D6-9BE1CB42CC19}">
      <dsp:nvSpPr>
        <dsp:cNvPr id="0" name=""/>
        <dsp:cNvSpPr/>
      </dsp:nvSpPr>
      <dsp:spPr>
        <a:xfrm>
          <a:off x="3044603" y="1643485"/>
          <a:ext cx="591461" cy="3755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DEB535-A853-F841-A518-11CE3F37BB54}">
      <dsp:nvSpPr>
        <dsp:cNvPr id="0" name=""/>
        <dsp:cNvSpPr/>
      </dsp:nvSpPr>
      <dsp:spPr>
        <a:xfrm>
          <a:off x="3110321" y="1705918"/>
          <a:ext cx="591461" cy="3755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Arrière-petit-enfant</a:t>
          </a:r>
          <a:endParaRPr lang="fr-FR" sz="800" kern="1200" dirty="0"/>
        </a:p>
      </dsp:txBody>
      <dsp:txXfrm>
        <a:off x="3121321" y="1716918"/>
        <a:ext cx="569461" cy="35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85EA-42EA-8742-B26E-FCDA112B6B9A}">
      <dsp:nvSpPr>
        <dsp:cNvPr id="0" name=""/>
        <dsp:cNvSpPr/>
      </dsp:nvSpPr>
      <dsp:spPr>
        <a:xfrm>
          <a:off x="3773005" y="1253394"/>
          <a:ext cx="91440" cy="233235"/>
        </a:xfrm>
        <a:custGeom>
          <a:avLst/>
          <a:gdLst/>
          <a:ahLst/>
          <a:cxnLst/>
          <a:rect l="0" t="0" r="0" b="0"/>
          <a:pathLst>
            <a:path>
              <a:moveTo>
                <a:pt x="45720" y="0"/>
              </a:moveTo>
              <a:lnTo>
                <a:pt x="45720" y="2332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46C6BB-026E-B446-ABB7-0B46B9C8EFB4}">
      <dsp:nvSpPr>
        <dsp:cNvPr id="0" name=""/>
        <dsp:cNvSpPr/>
      </dsp:nvSpPr>
      <dsp:spPr>
        <a:xfrm>
          <a:off x="3328640" y="510915"/>
          <a:ext cx="490084" cy="233235"/>
        </a:xfrm>
        <a:custGeom>
          <a:avLst/>
          <a:gdLst/>
          <a:ahLst/>
          <a:cxnLst/>
          <a:rect l="0" t="0" r="0" b="0"/>
          <a:pathLst>
            <a:path>
              <a:moveTo>
                <a:pt x="0" y="0"/>
              </a:moveTo>
              <a:lnTo>
                <a:pt x="0" y="158943"/>
              </a:lnTo>
              <a:lnTo>
                <a:pt x="490084" y="158943"/>
              </a:lnTo>
              <a:lnTo>
                <a:pt x="490084"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8673B8-64D2-6648-B6A8-C2A95F25CDD0}">
      <dsp:nvSpPr>
        <dsp:cNvPr id="0" name=""/>
        <dsp:cNvSpPr/>
      </dsp:nvSpPr>
      <dsp:spPr>
        <a:xfrm>
          <a:off x="2838555" y="510915"/>
          <a:ext cx="490084" cy="233235"/>
        </a:xfrm>
        <a:custGeom>
          <a:avLst/>
          <a:gdLst/>
          <a:ahLst/>
          <a:cxnLst/>
          <a:rect l="0" t="0" r="0" b="0"/>
          <a:pathLst>
            <a:path>
              <a:moveTo>
                <a:pt x="490084" y="0"/>
              </a:moveTo>
              <a:lnTo>
                <a:pt x="490084" y="158943"/>
              </a:lnTo>
              <a:lnTo>
                <a:pt x="0" y="158943"/>
              </a:lnTo>
              <a:lnTo>
                <a:pt x="0"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947723-6D23-8C42-B0FB-EF6D174AAC35}">
      <dsp:nvSpPr>
        <dsp:cNvPr id="0" name=""/>
        <dsp:cNvSpPr/>
      </dsp:nvSpPr>
      <dsp:spPr>
        <a:xfrm>
          <a:off x="2927661" y="1673"/>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46578-2C3E-E14A-9064-6887E62F6C54}">
      <dsp:nvSpPr>
        <dsp:cNvPr id="0" name=""/>
        <dsp:cNvSpPr/>
      </dsp:nvSpPr>
      <dsp:spPr>
        <a:xfrm>
          <a:off x="3016768" y="86324"/>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Grand-mère</a:t>
          </a:r>
        </a:p>
      </dsp:txBody>
      <dsp:txXfrm>
        <a:off x="3031683" y="101239"/>
        <a:ext cx="772126" cy="479412"/>
      </dsp:txXfrm>
    </dsp:sp>
    <dsp:sp modelId="{1B4720B5-A24F-0C41-971A-89ECD63A84C9}">
      <dsp:nvSpPr>
        <dsp:cNvPr id="0" name=""/>
        <dsp:cNvSpPr/>
      </dsp:nvSpPr>
      <dsp:spPr>
        <a:xfrm>
          <a:off x="2437577"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61E6CD-D5F9-2646-BCF6-6E8F7EAD67A6}">
      <dsp:nvSpPr>
        <dsp:cNvPr id="0" name=""/>
        <dsp:cNvSpPr/>
      </dsp:nvSpPr>
      <dsp:spPr>
        <a:xfrm>
          <a:off x="2526683"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Tante</a:t>
          </a:r>
        </a:p>
      </dsp:txBody>
      <dsp:txXfrm>
        <a:off x="2541598" y="843717"/>
        <a:ext cx="772126" cy="479412"/>
      </dsp:txXfrm>
    </dsp:sp>
    <dsp:sp modelId="{DC0F4ABB-6A99-6E40-8C92-FA3C82A5CD6A}">
      <dsp:nvSpPr>
        <dsp:cNvPr id="0" name=""/>
        <dsp:cNvSpPr/>
      </dsp:nvSpPr>
      <dsp:spPr>
        <a:xfrm>
          <a:off x="3417746"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1DD660-9DC9-264F-B252-63DD6E1FB238}">
      <dsp:nvSpPr>
        <dsp:cNvPr id="0" name=""/>
        <dsp:cNvSpPr/>
      </dsp:nvSpPr>
      <dsp:spPr>
        <a:xfrm>
          <a:off x="3506852"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Mère</a:t>
          </a:r>
        </a:p>
      </dsp:txBody>
      <dsp:txXfrm>
        <a:off x="3521767" y="843717"/>
        <a:ext cx="772126" cy="479412"/>
      </dsp:txXfrm>
    </dsp:sp>
    <dsp:sp modelId="{48EA1C71-8603-9546-91F0-D15BD8D40C3C}">
      <dsp:nvSpPr>
        <dsp:cNvPr id="0" name=""/>
        <dsp:cNvSpPr/>
      </dsp:nvSpPr>
      <dsp:spPr>
        <a:xfrm>
          <a:off x="3417746" y="1486630"/>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2D81CE-2123-454B-921E-96ABEB6902E0}">
      <dsp:nvSpPr>
        <dsp:cNvPr id="0" name=""/>
        <dsp:cNvSpPr/>
      </dsp:nvSpPr>
      <dsp:spPr>
        <a:xfrm>
          <a:off x="3506852" y="1571281"/>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Défunt*</a:t>
          </a:r>
        </a:p>
      </dsp:txBody>
      <dsp:txXfrm>
        <a:off x="3521767" y="1586196"/>
        <a:ext cx="772126" cy="4794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30A08-A92B-9946-9FFD-F6DB52DDA2FF}">
      <dsp:nvSpPr>
        <dsp:cNvPr id="0" name=""/>
        <dsp:cNvSpPr/>
      </dsp:nvSpPr>
      <dsp:spPr>
        <a:xfrm>
          <a:off x="3287408" y="2461955"/>
          <a:ext cx="91440" cy="209739"/>
        </a:xfrm>
        <a:custGeom>
          <a:avLst/>
          <a:gdLst/>
          <a:ahLst/>
          <a:cxnLst/>
          <a:rect l="0" t="0" r="0" b="0"/>
          <a:pathLst>
            <a:path>
              <a:moveTo>
                <a:pt x="45720" y="0"/>
              </a:moveTo>
              <a:lnTo>
                <a:pt x="45720" y="20973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FAD61B-AB8C-1144-BBA1-DD8E34703F30}">
      <dsp:nvSpPr>
        <dsp:cNvPr id="0" name=""/>
        <dsp:cNvSpPr/>
      </dsp:nvSpPr>
      <dsp:spPr>
        <a:xfrm>
          <a:off x="3287408" y="1794274"/>
          <a:ext cx="91440" cy="209739"/>
        </a:xfrm>
        <a:custGeom>
          <a:avLst/>
          <a:gdLst/>
          <a:ahLst/>
          <a:cxnLst/>
          <a:rect l="0" t="0" r="0" b="0"/>
          <a:pathLst>
            <a:path>
              <a:moveTo>
                <a:pt x="45720" y="0"/>
              </a:moveTo>
              <a:lnTo>
                <a:pt x="45720" y="20973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E58C59-37B0-BC43-B1ED-00E83D571D8B}">
      <dsp:nvSpPr>
        <dsp:cNvPr id="0" name=""/>
        <dsp:cNvSpPr/>
      </dsp:nvSpPr>
      <dsp:spPr>
        <a:xfrm>
          <a:off x="3287408" y="1126592"/>
          <a:ext cx="91440" cy="209739"/>
        </a:xfrm>
        <a:custGeom>
          <a:avLst/>
          <a:gdLst/>
          <a:ahLst/>
          <a:cxnLst/>
          <a:rect l="0" t="0" r="0" b="0"/>
          <a:pathLst>
            <a:path>
              <a:moveTo>
                <a:pt x="45720" y="0"/>
              </a:moveTo>
              <a:lnTo>
                <a:pt x="45720" y="20973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3287408" y="458910"/>
          <a:ext cx="91440" cy="209739"/>
        </a:xfrm>
        <a:custGeom>
          <a:avLst/>
          <a:gdLst/>
          <a:ahLst/>
          <a:cxnLst/>
          <a:rect l="0" t="0" r="0" b="0"/>
          <a:pathLst>
            <a:path>
              <a:moveTo>
                <a:pt x="45720" y="0"/>
              </a:moveTo>
              <a:lnTo>
                <a:pt x="45720" y="20973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2972544" y="968"/>
          <a:ext cx="721168" cy="45794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052674" y="77092"/>
          <a:ext cx="721168" cy="457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Défunt*</a:t>
          </a:r>
        </a:p>
      </dsp:txBody>
      <dsp:txXfrm>
        <a:off x="3066087" y="90505"/>
        <a:ext cx="694342" cy="431115"/>
      </dsp:txXfrm>
    </dsp:sp>
    <dsp:sp modelId="{FBE045AF-06D8-1C45-BBEB-CC401DBE39F4}">
      <dsp:nvSpPr>
        <dsp:cNvPr id="0" name=""/>
        <dsp:cNvSpPr/>
      </dsp:nvSpPr>
      <dsp:spPr>
        <a:xfrm>
          <a:off x="2972544" y="668650"/>
          <a:ext cx="721168" cy="45794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3052674" y="744774"/>
          <a:ext cx="721168" cy="457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Enfant</a:t>
          </a:r>
        </a:p>
      </dsp:txBody>
      <dsp:txXfrm>
        <a:off x="3066087" y="758187"/>
        <a:ext cx="694342" cy="431115"/>
      </dsp:txXfrm>
    </dsp:sp>
    <dsp:sp modelId="{806A6CDD-5411-754A-9190-BB874C4B72FC}">
      <dsp:nvSpPr>
        <dsp:cNvPr id="0" name=""/>
        <dsp:cNvSpPr/>
      </dsp:nvSpPr>
      <dsp:spPr>
        <a:xfrm>
          <a:off x="2746180" y="1336332"/>
          <a:ext cx="1173896" cy="45794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2826310" y="1412455"/>
          <a:ext cx="1173896" cy="457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Petit-enfant</a:t>
          </a:r>
          <a:endParaRPr lang="fr-FR" sz="800" kern="1200" dirty="0"/>
        </a:p>
      </dsp:txBody>
      <dsp:txXfrm>
        <a:off x="2839723" y="1425868"/>
        <a:ext cx="1147070" cy="431115"/>
      </dsp:txXfrm>
    </dsp:sp>
    <dsp:sp modelId="{FA4EEF50-DD34-FE44-99D6-9BE1CB42CC19}">
      <dsp:nvSpPr>
        <dsp:cNvPr id="0" name=""/>
        <dsp:cNvSpPr/>
      </dsp:nvSpPr>
      <dsp:spPr>
        <a:xfrm>
          <a:off x="2972544" y="2004014"/>
          <a:ext cx="721168" cy="45794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DEB535-A853-F841-A518-11CE3F37BB54}">
      <dsp:nvSpPr>
        <dsp:cNvPr id="0" name=""/>
        <dsp:cNvSpPr/>
      </dsp:nvSpPr>
      <dsp:spPr>
        <a:xfrm>
          <a:off x="3052674" y="2080137"/>
          <a:ext cx="721168" cy="457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Arrière-petit-enfant</a:t>
          </a:r>
          <a:endParaRPr lang="fr-FR" sz="800" kern="1200" dirty="0"/>
        </a:p>
      </dsp:txBody>
      <dsp:txXfrm>
        <a:off x="3066087" y="2093550"/>
        <a:ext cx="694342" cy="431115"/>
      </dsp:txXfrm>
    </dsp:sp>
    <dsp:sp modelId="{D99C5902-421B-8C4F-A9F0-EA615E189081}">
      <dsp:nvSpPr>
        <dsp:cNvPr id="0" name=""/>
        <dsp:cNvSpPr/>
      </dsp:nvSpPr>
      <dsp:spPr>
        <a:xfrm>
          <a:off x="2972544" y="2671695"/>
          <a:ext cx="721168" cy="45794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5FA8FE-D808-CF4B-ACC5-362F33C27794}">
      <dsp:nvSpPr>
        <dsp:cNvPr id="0" name=""/>
        <dsp:cNvSpPr/>
      </dsp:nvSpPr>
      <dsp:spPr>
        <a:xfrm>
          <a:off x="3052674" y="2747819"/>
          <a:ext cx="721168" cy="4579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Arrière-arrière-petit-enfant</a:t>
          </a:r>
        </a:p>
      </dsp:txBody>
      <dsp:txXfrm>
        <a:off x="3066087" y="2761232"/>
        <a:ext cx="694342" cy="431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785EA-42EA-8742-B26E-FCDA112B6B9A}">
      <dsp:nvSpPr>
        <dsp:cNvPr id="0" name=""/>
        <dsp:cNvSpPr/>
      </dsp:nvSpPr>
      <dsp:spPr>
        <a:xfrm>
          <a:off x="3773005" y="1253394"/>
          <a:ext cx="91440" cy="233235"/>
        </a:xfrm>
        <a:custGeom>
          <a:avLst/>
          <a:gdLst/>
          <a:ahLst/>
          <a:cxnLst/>
          <a:rect l="0" t="0" r="0" b="0"/>
          <a:pathLst>
            <a:path>
              <a:moveTo>
                <a:pt x="45720" y="0"/>
              </a:moveTo>
              <a:lnTo>
                <a:pt x="45720" y="2332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46C6BB-026E-B446-ABB7-0B46B9C8EFB4}">
      <dsp:nvSpPr>
        <dsp:cNvPr id="0" name=""/>
        <dsp:cNvSpPr/>
      </dsp:nvSpPr>
      <dsp:spPr>
        <a:xfrm>
          <a:off x="3328640" y="510915"/>
          <a:ext cx="490084" cy="233235"/>
        </a:xfrm>
        <a:custGeom>
          <a:avLst/>
          <a:gdLst/>
          <a:ahLst/>
          <a:cxnLst/>
          <a:rect l="0" t="0" r="0" b="0"/>
          <a:pathLst>
            <a:path>
              <a:moveTo>
                <a:pt x="0" y="0"/>
              </a:moveTo>
              <a:lnTo>
                <a:pt x="0" y="158943"/>
              </a:lnTo>
              <a:lnTo>
                <a:pt x="490084" y="158943"/>
              </a:lnTo>
              <a:lnTo>
                <a:pt x="490084"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D6C25C-57BF-234A-91E9-C3438B63B794}">
      <dsp:nvSpPr>
        <dsp:cNvPr id="0" name=""/>
        <dsp:cNvSpPr/>
      </dsp:nvSpPr>
      <dsp:spPr>
        <a:xfrm>
          <a:off x="2792835" y="1253394"/>
          <a:ext cx="91440" cy="233235"/>
        </a:xfrm>
        <a:custGeom>
          <a:avLst/>
          <a:gdLst/>
          <a:ahLst/>
          <a:cxnLst/>
          <a:rect l="0" t="0" r="0" b="0"/>
          <a:pathLst>
            <a:path>
              <a:moveTo>
                <a:pt x="45720" y="0"/>
              </a:moveTo>
              <a:lnTo>
                <a:pt x="45720" y="2332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8673B8-64D2-6648-B6A8-C2A95F25CDD0}">
      <dsp:nvSpPr>
        <dsp:cNvPr id="0" name=""/>
        <dsp:cNvSpPr/>
      </dsp:nvSpPr>
      <dsp:spPr>
        <a:xfrm>
          <a:off x="2838555" y="510915"/>
          <a:ext cx="490084" cy="233235"/>
        </a:xfrm>
        <a:custGeom>
          <a:avLst/>
          <a:gdLst/>
          <a:ahLst/>
          <a:cxnLst/>
          <a:rect l="0" t="0" r="0" b="0"/>
          <a:pathLst>
            <a:path>
              <a:moveTo>
                <a:pt x="490084" y="0"/>
              </a:moveTo>
              <a:lnTo>
                <a:pt x="490084" y="158943"/>
              </a:lnTo>
              <a:lnTo>
                <a:pt x="0" y="158943"/>
              </a:lnTo>
              <a:lnTo>
                <a:pt x="0"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947723-6D23-8C42-B0FB-EF6D174AAC35}">
      <dsp:nvSpPr>
        <dsp:cNvPr id="0" name=""/>
        <dsp:cNvSpPr/>
      </dsp:nvSpPr>
      <dsp:spPr>
        <a:xfrm>
          <a:off x="2927661" y="1673"/>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46578-2C3E-E14A-9064-6887E62F6C54}">
      <dsp:nvSpPr>
        <dsp:cNvPr id="0" name=""/>
        <dsp:cNvSpPr/>
      </dsp:nvSpPr>
      <dsp:spPr>
        <a:xfrm>
          <a:off x="3016768" y="86324"/>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Grand-mère</a:t>
          </a:r>
        </a:p>
      </dsp:txBody>
      <dsp:txXfrm>
        <a:off x="3031683" y="101239"/>
        <a:ext cx="772126" cy="479412"/>
      </dsp:txXfrm>
    </dsp:sp>
    <dsp:sp modelId="{1B4720B5-A24F-0C41-971A-89ECD63A84C9}">
      <dsp:nvSpPr>
        <dsp:cNvPr id="0" name=""/>
        <dsp:cNvSpPr/>
      </dsp:nvSpPr>
      <dsp:spPr>
        <a:xfrm>
          <a:off x="2437577"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61E6CD-D5F9-2646-BCF6-6E8F7EAD67A6}">
      <dsp:nvSpPr>
        <dsp:cNvPr id="0" name=""/>
        <dsp:cNvSpPr/>
      </dsp:nvSpPr>
      <dsp:spPr>
        <a:xfrm>
          <a:off x="2526683"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Tante</a:t>
          </a:r>
        </a:p>
      </dsp:txBody>
      <dsp:txXfrm>
        <a:off x="2541598" y="843717"/>
        <a:ext cx="772126" cy="479412"/>
      </dsp:txXfrm>
    </dsp:sp>
    <dsp:sp modelId="{401DD14C-1553-6845-BAAB-C2735A530ED7}">
      <dsp:nvSpPr>
        <dsp:cNvPr id="0" name=""/>
        <dsp:cNvSpPr/>
      </dsp:nvSpPr>
      <dsp:spPr>
        <a:xfrm>
          <a:off x="2437577" y="1486630"/>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131119-1753-904D-A1AD-5959D95EC329}">
      <dsp:nvSpPr>
        <dsp:cNvPr id="0" name=""/>
        <dsp:cNvSpPr/>
      </dsp:nvSpPr>
      <dsp:spPr>
        <a:xfrm>
          <a:off x="2526683" y="1571281"/>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Cousine</a:t>
          </a:r>
        </a:p>
      </dsp:txBody>
      <dsp:txXfrm>
        <a:off x="2541598" y="1586196"/>
        <a:ext cx="772126" cy="479412"/>
      </dsp:txXfrm>
    </dsp:sp>
    <dsp:sp modelId="{DC0F4ABB-6A99-6E40-8C92-FA3C82A5CD6A}">
      <dsp:nvSpPr>
        <dsp:cNvPr id="0" name=""/>
        <dsp:cNvSpPr/>
      </dsp:nvSpPr>
      <dsp:spPr>
        <a:xfrm>
          <a:off x="3417746"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1DD660-9DC9-264F-B252-63DD6E1FB238}">
      <dsp:nvSpPr>
        <dsp:cNvPr id="0" name=""/>
        <dsp:cNvSpPr/>
      </dsp:nvSpPr>
      <dsp:spPr>
        <a:xfrm>
          <a:off x="3506852"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Mère</a:t>
          </a:r>
        </a:p>
      </dsp:txBody>
      <dsp:txXfrm>
        <a:off x="3521767" y="843717"/>
        <a:ext cx="772126" cy="479412"/>
      </dsp:txXfrm>
    </dsp:sp>
    <dsp:sp modelId="{48EA1C71-8603-9546-91F0-D15BD8D40C3C}">
      <dsp:nvSpPr>
        <dsp:cNvPr id="0" name=""/>
        <dsp:cNvSpPr/>
      </dsp:nvSpPr>
      <dsp:spPr>
        <a:xfrm>
          <a:off x="3417746" y="1486630"/>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2D81CE-2123-454B-921E-96ABEB6902E0}">
      <dsp:nvSpPr>
        <dsp:cNvPr id="0" name=""/>
        <dsp:cNvSpPr/>
      </dsp:nvSpPr>
      <dsp:spPr>
        <a:xfrm>
          <a:off x="3506852" y="1571281"/>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Défunt*</a:t>
          </a:r>
        </a:p>
      </dsp:txBody>
      <dsp:txXfrm>
        <a:off x="3521767" y="1586196"/>
        <a:ext cx="772126" cy="4794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8C59-37B0-BC43-B1ED-00E83D571D8B}">
      <dsp:nvSpPr>
        <dsp:cNvPr id="0" name=""/>
        <dsp:cNvSpPr/>
      </dsp:nvSpPr>
      <dsp:spPr>
        <a:xfrm>
          <a:off x="5801206" y="2027665"/>
          <a:ext cx="91440" cy="377752"/>
        </a:xfrm>
        <a:custGeom>
          <a:avLst/>
          <a:gdLst/>
          <a:ahLst/>
          <a:cxnLst/>
          <a:rect l="0" t="0" r="0" b="0"/>
          <a:pathLst>
            <a:path>
              <a:moveTo>
                <a:pt x="45720" y="0"/>
              </a:moveTo>
              <a:lnTo>
                <a:pt x="45720" y="37775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4140885" y="825136"/>
          <a:ext cx="1706040" cy="377752"/>
        </a:xfrm>
        <a:custGeom>
          <a:avLst/>
          <a:gdLst/>
          <a:ahLst/>
          <a:cxnLst/>
          <a:rect l="0" t="0" r="0" b="0"/>
          <a:pathLst>
            <a:path>
              <a:moveTo>
                <a:pt x="0" y="0"/>
              </a:moveTo>
              <a:lnTo>
                <a:pt x="0" y="257427"/>
              </a:lnTo>
              <a:lnTo>
                <a:pt x="1706040" y="257427"/>
              </a:lnTo>
              <a:lnTo>
                <a:pt x="1706040" y="3777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AF05CC-6AA6-F248-ADA3-61B2D3BB4643}">
      <dsp:nvSpPr>
        <dsp:cNvPr id="0" name=""/>
        <dsp:cNvSpPr/>
      </dsp:nvSpPr>
      <dsp:spPr>
        <a:xfrm>
          <a:off x="2434845" y="2027665"/>
          <a:ext cx="327587" cy="378111"/>
        </a:xfrm>
        <a:custGeom>
          <a:avLst/>
          <a:gdLst/>
          <a:ahLst/>
          <a:cxnLst/>
          <a:rect l="0" t="0" r="0" b="0"/>
          <a:pathLst>
            <a:path>
              <a:moveTo>
                <a:pt x="0" y="0"/>
              </a:moveTo>
              <a:lnTo>
                <a:pt x="0" y="257786"/>
              </a:lnTo>
              <a:lnTo>
                <a:pt x="327587" y="257786"/>
              </a:lnTo>
              <a:lnTo>
                <a:pt x="327587" y="3781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CEB629-4571-734A-BE05-BAACB8BADA74}">
      <dsp:nvSpPr>
        <dsp:cNvPr id="0" name=""/>
        <dsp:cNvSpPr/>
      </dsp:nvSpPr>
      <dsp:spPr>
        <a:xfrm>
          <a:off x="845869" y="2027665"/>
          <a:ext cx="1588976" cy="378111"/>
        </a:xfrm>
        <a:custGeom>
          <a:avLst/>
          <a:gdLst/>
          <a:ahLst/>
          <a:cxnLst/>
          <a:rect l="0" t="0" r="0" b="0"/>
          <a:pathLst>
            <a:path>
              <a:moveTo>
                <a:pt x="1588976" y="0"/>
              </a:moveTo>
              <a:lnTo>
                <a:pt x="1588976" y="257786"/>
              </a:lnTo>
              <a:lnTo>
                <a:pt x="0" y="257786"/>
              </a:lnTo>
              <a:lnTo>
                <a:pt x="0" y="3781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FC1DB6-5257-B44C-BFB3-AC2B3EAE93F9}">
      <dsp:nvSpPr>
        <dsp:cNvPr id="0" name=""/>
        <dsp:cNvSpPr/>
      </dsp:nvSpPr>
      <dsp:spPr>
        <a:xfrm>
          <a:off x="2434845" y="825136"/>
          <a:ext cx="1706040" cy="377752"/>
        </a:xfrm>
        <a:custGeom>
          <a:avLst/>
          <a:gdLst/>
          <a:ahLst/>
          <a:cxnLst/>
          <a:rect l="0" t="0" r="0" b="0"/>
          <a:pathLst>
            <a:path>
              <a:moveTo>
                <a:pt x="1706040" y="0"/>
              </a:moveTo>
              <a:lnTo>
                <a:pt x="1706040" y="257427"/>
              </a:lnTo>
              <a:lnTo>
                <a:pt x="0" y="257427"/>
              </a:lnTo>
              <a:lnTo>
                <a:pt x="0" y="3777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3491454" y="359"/>
          <a:ext cx="1298861"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635772" y="137461"/>
          <a:ext cx="1298861"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Défunt*</a:t>
          </a:r>
        </a:p>
      </dsp:txBody>
      <dsp:txXfrm>
        <a:off x="3659929" y="161618"/>
        <a:ext cx="1250547" cy="776463"/>
      </dsp:txXfrm>
    </dsp:sp>
    <dsp:sp modelId="{5ED9C4E6-E177-654D-A51F-0F17EB3476A0}">
      <dsp:nvSpPr>
        <dsp:cNvPr id="0" name=""/>
        <dsp:cNvSpPr/>
      </dsp:nvSpPr>
      <dsp:spPr>
        <a:xfrm>
          <a:off x="1785414" y="1202888"/>
          <a:ext cx="1298861"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8EF683-078D-474B-BE93-12B821DCA546}">
      <dsp:nvSpPr>
        <dsp:cNvPr id="0" name=""/>
        <dsp:cNvSpPr/>
      </dsp:nvSpPr>
      <dsp:spPr>
        <a:xfrm>
          <a:off x="1929732" y="1339990"/>
          <a:ext cx="1298861"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Enfant 1</a:t>
          </a:r>
        </a:p>
      </dsp:txBody>
      <dsp:txXfrm>
        <a:off x="1953889" y="1364147"/>
        <a:ext cx="1250547" cy="776463"/>
      </dsp:txXfrm>
    </dsp:sp>
    <dsp:sp modelId="{65560CF5-8E1B-EC41-A6B4-07D688D3648F}">
      <dsp:nvSpPr>
        <dsp:cNvPr id="0" name=""/>
        <dsp:cNvSpPr/>
      </dsp:nvSpPr>
      <dsp:spPr>
        <a:xfrm>
          <a:off x="-144317" y="2405776"/>
          <a:ext cx="1980374"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537580-6DC4-F948-8BE0-65EC2282BFFF}">
      <dsp:nvSpPr>
        <dsp:cNvPr id="0" name=""/>
        <dsp:cNvSpPr/>
      </dsp:nvSpPr>
      <dsp:spPr>
        <a:xfrm>
          <a:off x="0" y="2542878"/>
          <a:ext cx="1980374"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1</a:t>
          </a:r>
        </a:p>
      </dsp:txBody>
      <dsp:txXfrm>
        <a:off x="24157" y="2567035"/>
        <a:ext cx="1932060" cy="776463"/>
      </dsp:txXfrm>
    </dsp:sp>
    <dsp:sp modelId="{1164371F-99E5-F245-912B-89BC92C26149}">
      <dsp:nvSpPr>
        <dsp:cNvPr id="0" name=""/>
        <dsp:cNvSpPr/>
      </dsp:nvSpPr>
      <dsp:spPr>
        <a:xfrm>
          <a:off x="1830616" y="2405776"/>
          <a:ext cx="1863632"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AF9847-3C42-484C-A83C-411FE88329B8}">
      <dsp:nvSpPr>
        <dsp:cNvPr id="0" name=""/>
        <dsp:cNvSpPr/>
      </dsp:nvSpPr>
      <dsp:spPr>
        <a:xfrm>
          <a:off x="1974934" y="2542878"/>
          <a:ext cx="1863632"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2</a:t>
          </a:r>
        </a:p>
      </dsp:txBody>
      <dsp:txXfrm>
        <a:off x="1999091" y="2567035"/>
        <a:ext cx="1815318" cy="776463"/>
      </dsp:txXfrm>
    </dsp:sp>
    <dsp:sp modelId="{FBE045AF-06D8-1C45-BBEB-CC401DBE39F4}">
      <dsp:nvSpPr>
        <dsp:cNvPr id="0" name=""/>
        <dsp:cNvSpPr/>
      </dsp:nvSpPr>
      <dsp:spPr>
        <a:xfrm>
          <a:off x="5197495" y="1202888"/>
          <a:ext cx="1298861"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5341813" y="1339990"/>
          <a:ext cx="1298861"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Enfant 2*</a:t>
          </a:r>
        </a:p>
      </dsp:txBody>
      <dsp:txXfrm>
        <a:off x="5365970" y="1364147"/>
        <a:ext cx="1250547" cy="776463"/>
      </dsp:txXfrm>
    </dsp:sp>
    <dsp:sp modelId="{806A6CDD-5411-754A-9190-BB874C4B72FC}">
      <dsp:nvSpPr>
        <dsp:cNvPr id="0" name=""/>
        <dsp:cNvSpPr/>
      </dsp:nvSpPr>
      <dsp:spPr>
        <a:xfrm>
          <a:off x="4789802" y="2405417"/>
          <a:ext cx="2114247" cy="8247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4934120" y="2542519"/>
          <a:ext cx="2114247" cy="82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3</a:t>
          </a:r>
        </a:p>
      </dsp:txBody>
      <dsp:txXfrm>
        <a:off x="4958277" y="2566676"/>
        <a:ext cx="2065933" cy="7764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8C59-37B0-BC43-B1ED-00E83D571D8B}">
      <dsp:nvSpPr>
        <dsp:cNvPr id="0" name=""/>
        <dsp:cNvSpPr/>
      </dsp:nvSpPr>
      <dsp:spPr>
        <a:xfrm>
          <a:off x="6032210" y="2027586"/>
          <a:ext cx="91440" cy="377665"/>
        </a:xfrm>
        <a:custGeom>
          <a:avLst/>
          <a:gdLst/>
          <a:ahLst/>
          <a:cxnLst/>
          <a:rect l="0" t="0" r="0" b="0"/>
          <a:pathLst>
            <a:path>
              <a:moveTo>
                <a:pt x="45720" y="0"/>
              </a:moveTo>
              <a:lnTo>
                <a:pt x="45720" y="3776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4372280" y="825332"/>
          <a:ext cx="1705650" cy="377665"/>
        </a:xfrm>
        <a:custGeom>
          <a:avLst/>
          <a:gdLst/>
          <a:ahLst/>
          <a:cxnLst/>
          <a:rect l="0" t="0" r="0" b="0"/>
          <a:pathLst>
            <a:path>
              <a:moveTo>
                <a:pt x="0" y="0"/>
              </a:moveTo>
              <a:lnTo>
                <a:pt x="0" y="257368"/>
              </a:lnTo>
              <a:lnTo>
                <a:pt x="1705650" y="257368"/>
              </a:lnTo>
              <a:lnTo>
                <a:pt x="1705650" y="3776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AF05CC-6AA6-F248-ADA3-61B2D3BB4643}">
      <dsp:nvSpPr>
        <dsp:cNvPr id="0" name=""/>
        <dsp:cNvSpPr/>
      </dsp:nvSpPr>
      <dsp:spPr>
        <a:xfrm>
          <a:off x="2666630" y="2027586"/>
          <a:ext cx="486209" cy="378028"/>
        </a:xfrm>
        <a:custGeom>
          <a:avLst/>
          <a:gdLst/>
          <a:ahLst/>
          <a:cxnLst/>
          <a:rect l="0" t="0" r="0" b="0"/>
          <a:pathLst>
            <a:path>
              <a:moveTo>
                <a:pt x="0" y="0"/>
              </a:moveTo>
              <a:lnTo>
                <a:pt x="0" y="257731"/>
              </a:lnTo>
              <a:lnTo>
                <a:pt x="486209" y="257731"/>
              </a:lnTo>
              <a:lnTo>
                <a:pt x="486209" y="37802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CEB629-4571-734A-BE05-BAACB8BADA74}">
      <dsp:nvSpPr>
        <dsp:cNvPr id="0" name=""/>
        <dsp:cNvSpPr/>
      </dsp:nvSpPr>
      <dsp:spPr>
        <a:xfrm>
          <a:off x="845675" y="2027586"/>
          <a:ext cx="1820955" cy="378028"/>
        </a:xfrm>
        <a:custGeom>
          <a:avLst/>
          <a:gdLst/>
          <a:ahLst/>
          <a:cxnLst/>
          <a:rect l="0" t="0" r="0" b="0"/>
          <a:pathLst>
            <a:path>
              <a:moveTo>
                <a:pt x="1820955" y="0"/>
              </a:moveTo>
              <a:lnTo>
                <a:pt x="1820955" y="257731"/>
              </a:lnTo>
              <a:lnTo>
                <a:pt x="0" y="257731"/>
              </a:lnTo>
              <a:lnTo>
                <a:pt x="0" y="37802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FC1DB6-5257-B44C-BFB3-AC2B3EAE93F9}">
      <dsp:nvSpPr>
        <dsp:cNvPr id="0" name=""/>
        <dsp:cNvSpPr/>
      </dsp:nvSpPr>
      <dsp:spPr>
        <a:xfrm>
          <a:off x="2666630" y="825332"/>
          <a:ext cx="1705650" cy="377665"/>
        </a:xfrm>
        <a:custGeom>
          <a:avLst/>
          <a:gdLst/>
          <a:ahLst/>
          <a:cxnLst/>
          <a:rect l="0" t="0" r="0" b="0"/>
          <a:pathLst>
            <a:path>
              <a:moveTo>
                <a:pt x="1705650" y="0"/>
              </a:moveTo>
              <a:lnTo>
                <a:pt x="1705650" y="257368"/>
              </a:lnTo>
              <a:lnTo>
                <a:pt x="0" y="257368"/>
              </a:lnTo>
              <a:lnTo>
                <a:pt x="0" y="3776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3722998" y="744"/>
          <a:ext cx="1298564"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867283" y="137815"/>
          <a:ext cx="1298564"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Défunt*</a:t>
          </a:r>
        </a:p>
      </dsp:txBody>
      <dsp:txXfrm>
        <a:off x="3891434" y="161966"/>
        <a:ext cx="1250262" cy="776286"/>
      </dsp:txXfrm>
    </dsp:sp>
    <dsp:sp modelId="{5ED9C4E6-E177-654D-A51F-0F17EB3476A0}">
      <dsp:nvSpPr>
        <dsp:cNvPr id="0" name=""/>
        <dsp:cNvSpPr/>
      </dsp:nvSpPr>
      <dsp:spPr>
        <a:xfrm>
          <a:off x="2017348" y="1202998"/>
          <a:ext cx="1298564"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8EF683-078D-474B-BE93-12B821DCA546}">
      <dsp:nvSpPr>
        <dsp:cNvPr id="0" name=""/>
        <dsp:cNvSpPr/>
      </dsp:nvSpPr>
      <dsp:spPr>
        <a:xfrm>
          <a:off x="2161633" y="1340069"/>
          <a:ext cx="1298564"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Enfant 1*</a:t>
          </a:r>
        </a:p>
      </dsp:txBody>
      <dsp:txXfrm>
        <a:off x="2185784" y="1364220"/>
        <a:ext cx="1250262" cy="776286"/>
      </dsp:txXfrm>
    </dsp:sp>
    <dsp:sp modelId="{65560CF5-8E1B-EC41-A6B4-07D688D3648F}">
      <dsp:nvSpPr>
        <dsp:cNvPr id="0" name=""/>
        <dsp:cNvSpPr/>
      </dsp:nvSpPr>
      <dsp:spPr>
        <a:xfrm>
          <a:off x="-144284" y="2405615"/>
          <a:ext cx="1979920"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537580-6DC4-F948-8BE0-65EC2282BFFF}">
      <dsp:nvSpPr>
        <dsp:cNvPr id="0" name=""/>
        <dsp:cNvSpPr/>
      </dsp:nvSpPr>
      <dsp:spPr>
        <a:xfrm>
          <a:off x="0" y="2542686"/>
          <a:ext cx="1979920"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1</a:t>
          </a:r>
        </a:p>
      </dsp:txBody>
      <dsp:txXfrm>
        <a:off x="24151" y="2566837"/>
        <a:ext cx="1931618" cy="776286"/>
      </dsp:txXfrm>
    </dsp:sp>
    <dsp:sp modelId="{1164371F-99E5-F245-912B-89BC92C26149}">
      <dsp:nvSpPr>
        <dsp:cNvPr id="0" name=""/>
        <dsp:cNvSpPr/>
      </dsp:nvSpPr>
      <dsp:spPr>
        <a:xfrm>
          <a:off x="2221237" y="2405615"/>
          <a:ext cx="1863205"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AF9847-3C42-484C-A83C-411FE88329B8}">
      <dsp:nvSpPr>
        <dsp:cNvPr id="0" name=""/>
        <dsp:cNvSpPr/>
      </dsp:nvSpPr>
      <dsp:spPr>
        <a:xfrm>
          <a:off x="2365522" y="2542686"/>
          <a:ext cx="1863205"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2</a:t>
          </a:r>
        </a:p>
      </dsp:txBody>
      <dsp:txXfrm>
        <a:off x="2389673" y="2566837"/>
        <a:ext cx="1814903" cy="776286"/>
      </dsp:txXfrm>
    </dsp:sp>
    <dsp:sp modelId="{FBE045AF-06D8-1C45-BBEB-CC401DBE39F4}">
      <dsp:nvSpPr>
        <dsp:cNvPr id="0" name=""/>
        <dsp:cNvSpPr/>
      </dsp:nvSpPr>
      <dsp:spPr>
        <a:xfrm>
          <a:off x="5428648" y="1202998"/>
          <a:ext cx="1298564"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5572933" y="1340069"/>
          <a:ext cx="1298564"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Enfant 2</a:t>
          </a:r>
        </a:p>
      </dsp:txBody>
      <dsp:txXfrm>
        <a:off x="5597084" y="1364220"/>
        <a:ext cx="1250262" cy="776286"/>
      </dsp:txXfrm>
    </dsp:sp>
    <dsp:sp modelId="{806A6CDD-5411-754A-9190-BB874C4B72FC}">
      <dsp:nvSpPr>
        <dsp:cNvPr id="0" name=""/>
        <dsp:cNvSpPr/>
      </dsp:nvSpPr>
      <dsp:spPr>
        <a:xfrm>
          <a:off x="5021048" y="2405252"/>
          <a:ext cx="2113763" cy="8245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5165333" y="2542323"/>
          <a:ext cx="2113763" cy="8245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Petit-enfant</a:t>
          </a:r>
          <a:r>
            <a:rPr lang="fr-FR" sz="2200" kern="1200" dirty="0"/>
            <a:t> 3</a:t>
          </a:r>
        </a:p>
      </dsp:txBody>
      <dsp:txXfrm>
        <a:off x="5189484" y="2566474"/>
        <a:ext cx="2065461" cy="7762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BA59-3230-364A-93B6-4302DCA9B9D9}">
      <dsp:nvSpPr>
        <dsp:cNvPr id="0" name=""/>
        <dsp:cNvSpPr/>
      </dsp:nvSpPr>
      <dsp:spPr>
        <a:xfrm>
          <a:off x="198805" y="769718"/>
          <a:ext cx="1069712" cy="53485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Libéralité consentie à</a:t>
          </a:r>
        </a:p>
      </dsp:txBody>
      <dsp:txXfrm>
        <a:off x="214470" y="785383"/>
        <a:ext cx="1038382" cy="503526"/>
      </dsp:txXfrm>
    </dsp:sp>
    <dsp:sp modelId="{6D404EB9-6F2D-C249-8EC5-EC0C6032F640}">
      <dsp:nvSpPr>
        <dsp:cNvPr id="0" name=""/>
        <dsp:cNvSpPr/>
      </dsp:nvSpPr>
      <dsp:spPr>
        <a:xfrm rot="18770822">
          <a:off x="1167859" y="779243"/>
          <a:ext cx="629202" cy="54492"/>
        </a:xfrm>
        <a:custGeom>
          <a:avLst/>
          <a:gdLst/>
          <a:ahLst/>
          <a:cxnLst/>
          <a:rect l="0" t="0" r="0" b="0"/>
          <a:pathLst>
            <a:path>
              <a:moveTo>
                <a:pt x="0" y="27246"/>
              </a:moveTo>
              <a:lnTo>
                <a:pt x="629202" y="272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66730" y="790759"/>
        <a:ext cx="31460" cy="31460"/>
      </dsp:txXfrm>
    </dsp:sp>
    <dsp:sp modelId="{C4AE20DA-8F50-C04D-8E6E-81C6CDDE6A7A}">
      <dsp:nvSpPr>
        <dsp:cNvPr id="0" name=""/>
        <dsp:cNvSpPr/>
      </dsp:nvSpPr>
      <dsp:spPr>
        <a:xfrm>
          <a:off x="1696403" y="308405"/>
          <a:ext cx="1069712" cy="53485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Un héritier réservataire en ligne directe descendante</a:t>
          </a:r>
        </a:p>
      </dsp:txBody>
      <dsp:txXfrm>
        <a:off x="1712068" y="324070"/>
        <a:ext cx="1038382" cy="503526"/>
      </dsp:txXfrm>
    </dsp:sp>
    <dsp:sp modelId="{6C707720-7270-6842-9998-06434FEF6BF7}">
      <dsp:nvSpPr>
        <dsp:cNvPr id="0" name=""/>
        <dsp:cNvSpPr/>
      </dsp:nvSpPr>
      <dsp:spPr>
        <a:xfrm rot="19457599">
          <a:off x="2716587" y="394815"/>
          <a:ext cx="526942" cy="54492"/>
        </a:xfrm>
        <a:custGeom>
          <a:avLst/>
          <a:gdLst/>
          <a:ahLst/>
          <a:cxnLst/>
          <a:rect l="0" t="0" r="0" b="0"/>
          <a:pathLst>
            <a:path>
              <a:moveTo>
                <a:pt x="0" y="27246"/>
              </a:moveTo>
              <a:lnTo>
                <a:pt x="526942"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66884" y="408888"/>
        <a:ext cx="26347" cy="26347"/>
      </dsp:txXfrm>
    </dsp:sp>
    <dsp:sp modelId="{AFDA26AA-4DE3-CA46-99BE-D527634F937A}">
      <dsp:nvSpPr>
        <dsp:cNvPr id="0" name=""/>
        <dsp:cNvSpPr/>
      </dsp:nvSpPr>
      <dsp:spPr>
        <a:xfrm>
          <a:off x="3194001" y="862"/>
          <a:ext cx="1069712" cy="53485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Consentie en avance d'hoirie</a:t>
          </a:r>
        </a:p>
      </dsp:txBody>
      <dsp:txXfrm>
        <a:off x="3209666" y="16527"/>
        <a:ext cx="1038382" cy="503526"/>
      </dsp:txXfrm>
    </dsp:sp>
    <dsp:sp modelId="{037FEED2-C388-B246-B3A9-EF676D570B39}">
      <dsp:nvSpPr>
        <dsp:cNvPr id="0" name=""/>
        <dsp:cNvSpPr/>
      </dsp:nvSpPr>
      <dsp:spPr>
        <a:xfrm>
          <a:off x="4263713" y="241044"/>
          <a:ext cx="427885" cy="54492"/>
        </a:xfrm>
        <a:custGeom>
          <a:avLst/>
          <a:gdLst/>
          <a:ahLst/>
          <a:cxnLst/>
          <a:rect l="0" t="0" r="0" b="0"/>
          <a:pathLst>
            <a:path>
              <a:moveTo>
                <a:pt x="0" y="27246"/>
              </a:moveTo>
              <a:lnTo>
                <a:pt x="427885" y="2724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466958" y="257593"/>
        <a:ext cx="21394" cy="21394"/>
      </dsp:txXfrm>
    </dsp:sp>
    <dsp:sp modelId="{E8601E3C-935D-F446-B0A0-7F337E6685E7}">
      <dsp:nvSpPr>
        <dsp:cNvPr id="0" name=""/>
        <dsp:cNvSpPr/>
      </dsp:nvSpPr>
      <dsp:spPr>
        <a:xfrm>
          <a:off x="4691598" y="862"/>
          <a:ext cx="1069712" cy="53485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RG</a:t>
          </a:r>
        </a:p>
      </dsp:txBody>
      <dsp:txXfrm>
        <a:off x="4707263" y="16527"/>
        <a:ext cx="1038382" cy="503526"/>
      </dsp:txXfrm>
    </dsp:sp>
    <dsp:sp modelId="{440398CA-1044-5641-BAEE-44AF1BC4F765}">
      <dsp:nvSpPr>
        <dsp:cNvPr id="0" name=""/>
        <dsp:cNvSpPr/>
      </dsp:nvSpPr>
      <dsp:spPr>
        <a:xfrm rot="2142401">
          <a:off x="2716587" y="702358"/>
          <a:ext cx="526942" cy="54492"/>
        </a:xfrm>
        <a:custGeom>
          <a:avLst/>
          <a:gdLst/>
          <a:ahLst/>
          <a:cxnLst/>
          <a:rect l="0" t="0" r="0" b="0"/>
          <a:pathLst>
            <a:path>
              <a:moveTo>
                <a:pt x="0" y="27246"/>
              </a:moveTo>
              <a:lnTo>
                <a:pt x="526942"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66884" y="716430"/>
        <a:ext cx="26347" cy="26347"/>
      </dsp:txXfrm>
    </dsp:sp>
    <dsp:sp modelId="{8CB2D6EE-EA04-C149-9517-0846AA9BD869}">
      <dsp:nvSpPr>
        <dsp:cNvPr id="0" name=""/>
        <dsp:cNvSpPr/>
      </dsp:nvSpPr>
      <dsp:spPr>
        <a:xfrm>
          <a:off x="3194001" y="615947"/>
          <a:ext cx="1069712" cy="53485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Préciputaire et hors part / LU / LTU</a:t>
          </a:r>
        </a:p>
      </dsp:txBody>
      <dsp:txXfrm>
        <a:off x="3209666" y="631612"/>
        <a:ext cx="1038382" cy="503526"/>
      </dsp:txXfrm>
    </dsp:sp>
    <dsp:sp modelId="{01FD7C50-2F9E-3546-BCFE-358DE953B1C8}">
      <dsp:nvSpPr>
        <dsp:cNvPr id="0" name=""/>
        <dsp:cNvSpPr/>
      </dsp:nvSpPr>
      <dsp:spPr>
        <a:xfrm>
          <a:off x="4263713" y="856129"/>
          <a:ext cx="427885" cy="54492"/>
        </a:xfrm>
        <a:custGeom>
          <a:avLst/>
          <a:gdLst/>
          <a:ahLst/>
          <a:cxnLst/>
          <a:rect l="0" t="0" r="0" b="0"/>
          <a:pathLst>
            <a:path>
              <a:moveTo>
                <a:pt x="0" y="27246"/>
              </a:moveTo>
              <a:lnTo>
                <a:pt x="427885" y="2724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466958" y="872678"/>
        <a:ext cx="21394" cy="21394"/>
      </dsp:txXfrm>
    </dsp:sp>
    <dsp:sp modelId="{15A62D5C-B68C-3847-A8FC-15899F2528D3}">
      <dsp:nvSpPr>
        <dsp:cNvPr id="0" name=""/>
        <dsp:cNvSpPr/>
      </dsp:nvSpPr>
      <dsp:spPr>
        <a:xfrm>
          <a:off x="4691598" y="615947"/>
          <a:ext cx="1069712" cy="53485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QD</a:t>
          </a:r>
        </a:p>
      </dsp:txBody>
      <dsp:txXfrm>
        <a:off x="4707263" y="631612"/>
        <a:ext cx="1038382" cy="503526"/>
      </dsp:txXfrm>
    </dsp:sp>
    <dsp:sp modelId="{B64C3EB8-E86C-F842-A088-BCBAC03B5F07}">
      <dsp:nvSpPr>
        <dsp:cNvPr id="0" name=""/>
        <dsp:cNvSpPr/>
      </dsp:nvSpPr>
      <dsp:spPr>
        <a:xfrm rot="2829178">
          <a:off x="1167859" y="1240557"/>
          <a:ext cx="629202" cy="54492"/>
        </a:xfrm>
        <a:custGeom>
          <a:avLst/>
          <a:gdLst/>
          <a:ahLst/>
          <a:cxnLst/>
          <a:rect l="0" t="0" r="0" b="0"/>
          <a:pathLst>
            <a:path>
              <a:moveTo>
                <a:pt x="0" y="27246"/>
              </a:moveTo>
              <a:lnTo>
                <a:pt x="629202" y="272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66730" y="1252073"/>
        <a:ext cx="31460" cy="31460"/>
      </dsp:txXfrm>
    </dsp:sp>
    <dsp:sp modelId="{F26FB562-313C-B648-80DE-EA1E447AA9B8}">
      <dsp:nvSpPr>
        <dsp:cNvPr id="0" name=""/>
        <dsp:cNvSpPr/>
      </dsp:nvSpPr>
      <dsp:spPr>
        <a:xfrm>
          <a:off x="1696403" y="1231032"/>
          <a:ext cx="1069712" cy="53485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Toute autre personne</a:t>
          </a:r>
        </a:p>
      </dsp:txBody>
      <dsp:txXfrm>
        <a:off x="1712068" y="1246697"/>
        <a:ext cx="1038382" cy="503526"/>
      </dsp:txXfrm>
    </dsp:sp>
    <dsp:sp modelId="{99384AFB-2157-3049-A214-F10A63828200}">
      <dsp:nvSpPr>
        <dsp:cNvPr id="0" name=""/>
        <dsp:cNvSpPr/>
      </dsp:nvSpPr>
      <dsp:spPr>
        <a:xfrm>
          <a:off x="2766115" y="1471214"/>
          <a:ext cx="427885" cy="54492"/>
        </a:xfrm>
        <a:custGeom>
          <a:avLst/>
          <a:gdLst/>
          <a:ahLst/>
          <a:cxnLst/>
          <a:rect l="0" t="0" r="0" b="0"/>
          <a:pathLst>
            <a:path>
              <a:moveTo>
                <a:pt x="0" y="27246"/>
              </a:moveTo>
              <a:lnTo>
                <a:pt x="427885"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69361" y="1487763"/>
        <a:ext cx="21394" cy="21394"/>
      </dsp:txXfrm>
    </dsp:sp>
    <dsp:sp modelId="{5C860F3C-04C4-3C4D-8025-DD3AA7656FE5}">
      <dsp:nvSpPr>
        <dsp:cNvPr id="0" name=""/>
        <dsp:cNvSpPr/>
      </dsp:nvSpPr>
      <dsp:spPr>
        <a:xfrm>
          <a:off x="3194001" y="1231032"/>
          <a:ext cx="1069712" cy="53485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Préciputaire</a:t>
          </a:r>
          <a:endParaRPr lang="fr-FR" sz="900" kern="1200" dirty="0"/>
        </a:p>
      </dsp:txBody>
      <dsp:txXfrm>
        <a:off x="3209666" y="1246697"/>
        <a:ext cx="1038382" cy="503526"/>
      </dsp:txXfrm>
    </dsp:sp>
    <dsp:sp modelId="{1D7BC4A8-7446-5243-B4FC-115356B8F634}">
      <dsp:nvSpPr>
        <dsp:cNvPr id="0" name=""/>
        <dsp:cNvSpPr/>
      </dsp:nvSpPr>
      <dsp:spPr>
        <a:xfrm>
          <a:off x="4263713" y="1471214"/>
          <a:ext cx="427885" cy="54492"/>
        </a:xfrm>
        <a:custGeom>
          <a:avLst/>
          <a:gdLst/>
          <a:ahLst/>
          <a:cxnLst/>
          <a:rect l="0" t="0" r="0" b="0"/>
          <a:pathLst>
            <a:path>
              <a:moveTo>
                <a:pt x="0" y="27246"/>
              </a:moveTo>
              <a:lnTo>
                <a:pt x="427885" y="2724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466958" y="1487763"/>
        <a:ext cx="21394" cy="21394"/>
      </dsp:txXfrm>
    </dsp:sp>
    <dsp:sp modelId="{58836CBE-E7E0-6D49-A80B-A988B8028619}">
      <dsp:nvSpPr>
        <dsp:cNvPr id="0" name=""/>
        <dsp:cNvSpPr/>
      </dsp:nvSpPr>
      <dsp:spPr>
        <a:xfrm>
          <a:off x="4691598" y="1231032"/>
          <a:ext cx="1069712" cy="53485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QD</a:t>
          </a:r>
        </a:p>
      </dsp:txBody>
      <dsp:txXfrm>
        <a:off x="4707263" y="1246697"/>
        <a:ext cx="1038382" cy="5035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3326" y="1549979"/>
          <a:ext cx="1556607" cy="7783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6122" y="1572775"/>
        <a:ext cx="1511015" cy="732711"/>
      </dsp:txXfrm>
    </dsp:sp>
    <dsp:sp modelId="{4BA678D3-E0A4-0546-8743-4BE2B3D67891}">
      <dsp:nvSpPr>
        <dsp:cNvPr id="0" name=""/>
        <dsp:cNvSpPr/>
      </dsp:nvSpPr>
      <dsp:spPr>
        <a:xfrm>
          <a:off x="1559933" y="1921069"/>
          <a:ext cx="622643" cy="36123"/>
        </a:xfrm>
        <a:custGeom>
          <a:avLst/>
          <a:gdLst/>
          <a:ahLst/>
          <a:cxnLst/>
          <a:rect l="0" t="0" r="0" b="0"/>
          <a:pathLst>
            <a:path>
              <a:moveTo>
                <a:pt x="0" y="18061"/>
              </a:moveTo>
              <a:lnTo>
                <a:pt x="622643" y="1806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5689" y="1923565"/>
        <a:ext cx="31132" cy="31132"/>
      </dsp:txXfrm>
    </dsp:sp>
    <dsp:sp modelId="{9BA932A0-A161-C249-A788-7DD136F98C5A}">
      <dsp:nvSpPr>
        <dsp:cNvPr id="0" name=""/>
        <dsp:cNvSpPr/>
      </dsp:nvSpPr>
      <dsp:spPr>
        <a:xfrm>
          <a:off x="2182576" y="1549979"/>
          <a:ext cx="1556607" cy="77830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5372" y="1572775"/>
        <a:ext cx="1511015" cy="732711"/>
      </dsp:txXfrm>
    </dsp:sp>
    <dsp:sp modelId="{264AF8EF-00F0-E440-BFF5-05F3589C24C8}">
      <dsp:nvSpPr>
        <dsp:cNvPr id="0" name=""/>
        <dsp:cNvSpPr/>
      </dsp:nvSpPr>
      <dsp:spPr>
        <a:xfrm>
          <a:off x="3739184" y="1921069"/>
          <a:ext cx="622643" cy="36123"/>
        </a:xfrm>
        <a:custGeom>
          <a:avLst/>
          <a:gdLst/>
          <a:ahLst/>
          <a:cxnLst/>
          <a:rect l="0" t="0" r="0" b="0"/>
          <a:pathLst>
            <a:path>
              <a:moveTo>
                <a:pt x="0" y="18061"/>
              </a:moveTo>
              <a:lnTo>
                <a:pt x="622643" y="180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4939" y="1923565"/>
        <a:ext cx="31132" cy="31132"/>
      </dsp:txXfrm>
    </dsp:sp>
    <dsp:sp modelId="{5A1A1DE2-55E2-6A44-B07F-930E4EEEE11A}">
      <dsp:nvSpPr>
        <dsp:cNvPr id="0" name=""/>
        <dsp:cNvSpPr/>
      </dsp:nvSpPr>
      <dsp:spPr>
        <a:xfrm>
          <a:off x="4361827" y="1549979"/>
          <a:ext cx="1556607" cy="778303"/>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623" y="1572775"/>
        <a:ext cx="1511015" cy="732711"/>
      </dsp:txXfrm>
    </dsp:sp>
    <dsp:sp modelId="{699C7966-F624-0441-81E0-495CE834A466}">
      <dsp:nvSpPr>
        <dsp:cNvPr id="0" name=""/>
        <dsp:cNvSpPr/>
      </dsp:nvSpPr>
      <dsp:spPr>
        <a:xfrm rot="19457599">
          <a:off x="5846362" y="1697307"/>
          <a:ext cx="766787" cy="36123"/>
        </a:xfrm>
        <a:custGeom>
          <a:avLst/>
          <a:gdLst/>
          <a:ahLst/>
          <a:cxnLst/>
          <a:rect l="0" t="0" r="0" b="0"/>
          <a:pathLst>
            <a:path>
              <a:moveTo>
                <a:pt x="0" y="18061"/>
              </a:moveTo>
              <a:lnTo>
                <a:pt x="766787" y="1806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586" y="1696199"/>
        <a:ext cx="38339" cy="38339"/>
      </dsp:txXfrm>
    </dsp:sp>
    <dsp:sp modelId="{4835AC97-DCF9-D64B-B7FA-7426408750AE}">
      <dsp:nvSpPr>
        <dsp:cNvPr id="0" name=""/>
        <dsp:cNvSpPr/>
      </dsp:nvSpPr>
      <dsp:spPr>
        <a:xfrm>
          <a:off x="6541078" y="1102454"/>
          <a:ext cx="1556607" cy="77830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874" y="1125250"/>
        <a:ext cx="1511015" cy="732711"/>
      </dsp:txXfrm>
    </dsp:sp>
    <dsp:sp modelId="{7C6F6467-3847-7E48-AF60-67328AECF938}">
      <dsp:nvSpPr>
        <dsp:cNvPr id="0" name=""/>
        <dsp:cNvSpPr/>
      </dsp:nvSpPr>
      <dsp:spPr>
        <a:xfrm rot="2142401">
          <a:off x="5846362" y="2144832"/>
          <a:ext cx="766787" cy="36123"/>
        </a:xfrm>
        <a:custGeom>
          <a:avLst/>
          <a:gdLst/>
          <a:ahLst/>
          <a:cxnLst/>
          <a:rect l="0" t="0" r="0" b="0"/>
          <a:pathLst>
            <a:path>
              <a:moveTo>
                <a:pt x="0" y="18061"/>
              </a:moveTo>
              <a:lnTo>
                <a:pt x="766787" y="1806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586" y="2143724"/>
        <a:ext cx="38339" cy="38339"/>
      </dsp:txXfrm>
    </dsp:sp>
    <dsp:sp modelId="{71CE4236-4B83-0B4F-9AD4-2D095BDFCF0B}">
      <dsp:nvSpPr>
        <dsp:cNvPr id="0" name=""/>
        <dsp:cNvSpPr/>
      </dsp:nvSpPr>
      <dsp:spPr>
        <a:xfrm>
          <a:off x="6541078" y="1997504"/>
          <a:ext cx="1556607" cy="77830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874" y="2020300"/>
        <a:ext cx="1511015" cy="732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4641" y="1542506"/>
          <a:ext cx="1556181" cy="7780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7430" y="1565295"/>
        <a:ext cx="1510603" cy="732512"/>
      </dsp:txXfrm>
    </dsp:sp>
    <dsp:sp modelId="{4BA678D3-E0A4-0546-8743-4BE2B3D67891}">
      <dsp:nvSpPr>
        <dsp:cNvPr id="0" name=""/>
        <dsp:cNvSpPr/>
      </dsp:nvSpPr>
      <dsp:spPr>
        <a:xfrm>
          <a:off x="1560822" y="1913424"/>
          <a:ext cx="622472" cy="36254"/>
        </a:xfrm>
        <a:custGeom>
          <a:avLst/>
          <a:gdLst/>
          <a:ahLst/>
          <a:cxnLst/>
          <a:rect l="0" t="0" r="0" b="0"/>
          <a:pathLst>
            <a:path>
              <a:moveTo>
                <a:pt x="0" y="18127"/>
              </a:moveTo>
              <a:lnTo>
                <a:pt x="622472" y="1812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6497" y="1915989"/>
        <a:ext cx="31123" cy="31123"/>
      </dsp:txXfrm>
    </dsp:sp>
    <dsp:sp modelId="{9BA932A0-A161-C249-A788-7DD136F98C5A}">
      <dsp:nvSpPr>
        <dsp:cNvPr id="0" name=""/>
        <dsp:cNvSpPr/>
      </dsp:nvSpPr>
      <dsp:spPr>
        <a:xfrm>
          <a:off x="2183295" y="1542506"/>
          <a:ext cx="1556181" cy="77809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6084" y="1565295"/>
        <a:ext cx="1510603" cy="732512"/>
      </dsp:txXfrm>
    </dsp:sp>
    <dsp:sp modelId="{264AF8EF-00F0-E440-BFF5-05F3589C24C8}">
      <dsp:nvSpPr>
        <dsp:cNvPr id="0" name=""/>
        <dsp:cNvSpPr/>
      </dsp:nvSpPr>
      <dsp:spPr>
        <a:xfrm>
          <a:off x="3739477" y="1913424"/>
          <a:ext cx="622472" cy="36254"/>
        </a:xfrm>
        <a:custGeom>
          <a:avLst/>
          <a:gdLst/>
          <a:ahLst/>
          <a:cxnLst/>
          <a:rect l="0" t="0" r="0" b="0"/>
          <a:pathLst>
            <a:path>
              <a:moveTo>
                <a:pt x="0" y="18127"/>
              </a:moveTo>
              <a:lnTo>
                <a:pt x="622472" y="181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5151" y="1915989"/>
        <a:ext cx="31123" cy="31123"/>
      </dsp:txXfrm>
    </dsp:sp>
    <dsp:sp modelId="{5A1A1DE2-55E2-6A44-B07F-930E4EEEE11A}">
      <dsp:nvSpPr>
        <dsp:cNvPr id="0" name=""/>
        <dsp:cNvSpPr/>
      </dsp:nvSpPr>
      <dsp:spPr>
        <a:xfrm>
          <a:off x="4361949" y="1542506"/>
          <a:ext cx="1556181" cy="77809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738" y="1565295"/>
        <a:ext cx="1510603" cy="732512"/>
      </dsp:txXfrm>
    </dsp:sp>
    <dsp:sp modelId="{699C7966-F624-0441-81E0-495CE834A466}">
      <dsp:nvSpPr>
        <dsp:cNvPr id="0" name=""/>
        <dsp:cNvSpPr/>
      </dsp:nvSpPr>
      <dsp:spPr>
        <a:xfrm rot="19457599">
          <a:off x="5846079" y="1689722"/>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1688685"/>
        <a:ext cx="38328" cy="38328"/>
      </dsp:txXfrm>
    </dsp:sp>
    <dsp:sp modelId="{4835AC97-DCF9-D64B-B7FA-7426408750AE}">
      <dsp:nvSpPr>
        <dsp:cNvPr id="0" name=""/>
        <dsp:cNvSpPr/>
      </dsp:nvSpPr>
      <dsp:spPr>
        <a:xfrm>
          <a:off x="6540604" y="1095103"/>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393" y="1117892"/>
        <a:ext cx="1510603" cy="732512"/>
      </dsp:txXfrm>
    </dsp:sp>
    <dsp:sp modelId="{7C6F6467-3847-7E48-AF60-67328AECF938}">
      <dsp:nvSpPr>
        <dsp:cNvPr id="0" name=""/>
        <dsp:cNvSpPr/>
      </dsp:nvSpPr>
      <dsp:spPr>
        <a:xfrm rot="2142401">
          <a:off x="5846079" y="2137125"/>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2136088"/>
        <a:ext cx="38328" cy="38328"/>
      </dsp:txXfrm>
    </dsp:sp>
    <dsp:sp modelId="{71CE4236-4B83-0B4F-9AD4-2D095BDFCF0B}">
      <dsp:nvSpPr>
        <dsp:cNvPr id="0" name=""/>
        <dsp:cNvSpPr/>
      </dsp:nvSpPr>
      <dsp:spPr>
        <a:xfrm>
          <a:off x="6540604" y="1989908"/>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393" y="2012697"/>
        <a:ext cx="1510603" cy="732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4641" y="1542506"/>
          <a:ext cx="1556181" cy="7780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7430" y="1565295"/>
        <a:ext cx="1510603" cy="732512"/>
      </dsp:txXfrm>
    </dsp:sp>
    <dsp:sp modelId="{4BA678D3-E0A4-0546-8743-4BE2B3D67891}">
      <dsp:nvSpPr>
        <dsp:cNvPr id="0" name=""/>
        <dsp:cNvSpPr/>
      </dsp:nvSpPr>
      <dsp:spPr>
        <a:xfrm>
          <a:off x="1560822" y="1913424"/>
          <a:ext cx="622472" cy="36254"/>
        </a:xfrm>
        <a:custGeom>
          <a:avLst/>
          <a:gdLst/>
          <a:ahLst/>
          <a:cxnLst/>
          <a:rect l="0" t="0" r="0" b="0"/>
          <a:pathLst>
            <a:path>
              <a:moveTo>
                <a:pt x="0" y="18127"/>
              </a:moveTo>
              <a:lnTo>
                <a:pt x="622472" y="1812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6497" y="1915989"/>
        <a:ext cx="31123" cy="31123"/>
      </dsp:txXfrm>
    </dsp:sp>
    <dsp:sp modelId="{9BA932A0-A161-C249-A788-7DD136F98C5A}">
      <dsp:nvSpPr>
        <dsp:cNvPr id="0" name=""/>
        <dsp:cNvSpPr/>
      </dsp:nvSpPr>
      <dsp:spPr>
        <a:xfrm>
          <a:off x="2183295" y="1542506"/>
          <a:ext cx="1556181" cy="77809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6084" y="1565295"/>
        <a:ext cx="1510603" cy="732512"/>
      </dsp:txXfrm>
    </dsp:sp>
    <dsp:sp modelId="{264AF8EF-00F0-E440-BFF5-05F3589C24C8}">
      <dsp:nvSpPr>
        <dsp:cNvPr id="0" name=""/>
        <dsp:cNvSpPr/>
      </dsp:nvSpPr>
      <dsp:spPr>
        <a:xfrm>
          <a:off x="3739477" y="1913424"/>
          <a:ext cx="622472" cy="36254"/>
        </a:xfrm>
        <a:custGeom>
          <a:avLst/>
          <a:gdLst/>
          <a:ahLst/>
          <a:cxnLst/>
          <a:rect l="0" t="0" r="0" b="0"/>
          <a:pathLst>
            <a:path>
              <a:moveTo>
                <a:pt x="0" y="18127"/>
              </a:moveTo>
              <a:lnTo>
                <a:pt x="622472" y="181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5151" y="1915989"/>
        <a:ext cx="31123" cy="31123"/>
      </dsp:txXfrm>
    </dsp:sp>
    <dsp:sp modelId="{5A1A1DE2-55E2-6A44-B07F-930E4EEEE11A}">
      <dsp:nvSpPr>
        <dsp:cNvPr id="0" name=""/>
        <dsp:cNvSpPr/>
      </dsp:nvSpPr>
      <dsp:spPr>
        <a:xfrm>
          <a:off x="4361949" y="1542506"/>
          <a:ext cx="1556181" cy="77809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738" y="1565295"/>
        <a:ext cx="1510603" cy="732512"/>
      </dsp:txXfrm>
    </dsp:sp>
    <dsp:sp modelId="{699C7966-F624-0441-81E0-495CE834A466}">
      <dsp:nvSpPr>
        <dsp:cNvPr id="0" name=""/>
        <dsp:cNvSpPr/>
      </dsp:nvSpPr>
      <dsp:spPr>
        <a:xfrm rot="19457599">
          <a:off x="5846079" y="1689722"/>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1688685"/>
        <a:ext cx="38328" cy="38328"/>
      </dsp:txXfrm>
    </dsp:sp>
    <dsp:sp modelId="{4835AC97-DCF9-D64B-B7FA-7426408750AE}">
      <dsp:nvSpPr>
        <dsp:cNvPr id="0" name=""/>
        <dsp:cNvSpPr/>
      </dsp:nvSpPr>
      <dsp:spPr>
        <a:xfrm>
          <a:off x="6540604" y="1095103"/>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393" y="1117892"/>
        <a:ext cx="1510603" cy="732512"/>
      </dsp:txXfrm>
    </dsp:sp>
    <dsp:sp modelId="{7C6F6467-3847-7E48-AF60-67328AECF938}">
      <dsp:nvSpPr>
        <dsp:cNvPr id="0" name=""/>
        <dsp:cNvSpPr/>
      </dsp:nvSpPr>
      <dsp:spPr>
        <a:xfrm rot="2142401">
          <a:off x="5846079" y="2137125"/>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2136088"/>
        <a:ext cx="38328" cy="38328"/>
      </dsp:txXfrm>
    </dsp:sp>
    <dsp:sp modelId="{71CE4236-4B83-0B4F-9AD4-2D095BDFCF0B}">
      <dsp:nvSpPr>
        <dsp:cNvPr id="0" name=""/>
        <dsp:cNvSpPr/>
      </dsp:nvSpPr>
      <dsp:spPr>
        <a:xfrm>
          <a:off x="6540604" y="1989908"/>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393" y="2012697"/>
        <a:ext cx="1510603" cy="732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4641" y="1542506"/>
          <a:ext cx="1556181" cy="7780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7430" y="1565295"/>
        <a:ext cx="1510603" cy="732512"/>
      </dsp:txXfrm>
    </dsp:sp>
    <dsp:sp modelId="{4BA678D3-E0A4-0546-8743-4BE2B3D67891}">
      <dsp:nvSpPr>
        <dsp:cNvPr id="0" name=""/>
        <dsp:cNvSpPr/>
      </dsp:nvSpPr>
      <dsp:spPr>
        <a:xfrm>
          <a:off x="1560822" y="1913424"/>
          <a:ext cx="622472" cy="36254"/>
        </a:xfrm>
        <a:custGeom>
          <a:avLst/>
          <a:gdLst/>
          <a:ahLst/>
          <a:cxnLst/>
          <a:rect l="0" t="0" r="0" b="0"/>
          <a:pathLst>
            <a:path>
              <a:moveTo>
                <a:pt x="0" y="18127"/>
              </a:moveTo>
              <a:lnTo>
                <a:pt x="622472" y="1812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6497" y="1915989"/>
        <a:ext cx="31123" cy="31123"/>
      </dsp:txXfrm>
    </dsp:sp>
    <dsp:sp modelId="{9BA932A0-A161-C249-A788-7DD136F98C5A}">
      <dsp:nvSpPr>
        <dsp:cNvPr id="0" name=""/>
        <dsp:cNvSpPr/>
      </dsp:nvSpPr>
      <dsp:spPr>
        <a:xfrm>
          <a:off x="2183295" y="1542506"/>
          <a:ext cx="1556181" cy="77809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6084" y="1565295"/>
        <a:ext cx="1510603" cy="732512"/>
      </dsp:txXfrm>
    </dsp:sp>
    <dsp:sp modelId="{264AF8EF-00F0-E440-BFF5-05F3589C24C8}">
      <dsp:nvSpPr>
        <dsp:cNvPr id="0" name=""/>
        <dsp:cNvSpPr/>
      </dsp:nvSpPr>
      <dsp:spPr>
        <a:xfrm>
          <a:off x="3739477" y="1913424"/>
          <a:ext cx="622472" cy="36254"/>
        </a:xfrm>
        <a:custGeom>
          <a:avLst/>
          <a:gdLst/>
          <a:ahLst/>
          <a:cxnLst/>
          <a:rect l="0" t="0" r="0" b="0"/>
          <a:pathLst>
            <a:path>
              <a:moveTo>
                <a:pt x="0" y="18127"/>
              </a:moveTo>
              <a:lnTo>
                <a:pt x="622472" y="181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5151" y="1915989"/>
        <a:ext cx="31123" cy="31123"/>
      </dsp:txXfrm>
    </dsp:sp>
    <dsp:sp modelId="{5A1A1DE2-55E2-6A44-B07F-930E4EEEE11A}">
      <dsp:nvSpPr>
        <dsp:cNvPr id="0" name=""/>
        <dsp:cNvSpPr/>
      </dsp:nvSpPr>
      <dsp:spPr>
        <a:xfrm>
          <a:off x="4361949" y="1542506"/>
          <a:ext cx="1556181" cy="77809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738" y="1565295"/>
        <a:ext cx="1510603" cy="732512"/>
      </dsp:txXfrm>
    </dsp:sp>
    <dsp:sp modelId="{699C7966-F624-0441-81E0-495CE834A466}">
      <dsp:nvSpPr>
        <dsp:cNvPr id="0" name=""/>
        <dsp:cNvSpPr/>
      </dsp:nvSpPr>
      <dsp:spPr>
        <a:xfrm rot="19457599">
          <a:off x="5846079" y="1689722"/>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1688685"/>
        <a:ext cx="38328" cy="38328"/>
      </dsp:txXfrm>
    </dsp:sp>
    <dsp:sp modelId="{4835AC97-DCF9-D64B-B7FA-7426408750AE}">
      <dsp:nvSpPr>
        <dsp:cNvPr id="0" name=""/>
        <dsp:cNvSpPr/>
      </dsp:nvSpPr>
      <dsp:spPr>
        <a:xfrm>
          <a:off x="6540604" y="1095103"/>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393" y="1117892"/>
        <a:ext cx="1510603" cy="732512"/>
      </dsp:txXfrm>
    </dsp:sp>
    <dsp:sp modelId="{7C6F6467-3847-7E48-AF60-67328AECF938}">
      <dsp:nvSpPr>
        <dsp:cNvPr id="0" name=""/>
        <dsp:cNvSpPr/>
      </dsp:nvSpPr>
      <dsp:spPr>
        <a:xfrm rot="2142401">
          <a:off x="5846079" y="2137125"/>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2136088"/>
        <a:ext cx="38328" cy="38328"/>
      </dsp:txXfrm>
    </dsp:sp>
    <dsp:sp modelId="{71CE4236-4B83-0B4F-9AD4-2D095BDFCF0B}">
      <dsp:nvSpPr>
        <dsp:cNvPr id="0" name=""/>
        <dsp:cNvSpPr/>
      </dsp:nvSpPr>
      <dsp:spPr>
        <a:xfrm>
          <a:off x="6540604" y="1989908"/>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393" y="2012697"/>
        <a:ext cx="1510603" cy="732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4FB1-091C-A344-8808-97D7F337C50B}">
      <dsp:nvSpPr>
        <dsp:cNvPr id="0" name=""/>
        <dsp:cNvSpPr/>
      </dsp:nvSpPr>
      <dsp:spPr>
        <a:xfrm>
          <a:off x="4641" y="1542506"/>
          <a:ext cx="1556181" cy="7780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n°1 : la consultation</a:t>
          </a:r>
        </a:p>
      </dsp:txBody>
      <dsp:txXfrm>
        <a:off x="27430" y="1565295"/>
        <a:ext cx="1510603" cy="732512"/>
      </dsp:txXfrm>
    </dsp:sp>
    <dsp:sp modelId="{4BA678D3-E0A4-0546-8743-4BE2B3D67891}">
      <dsp:nvSpPr>
        <dsp:cNvPr id="0" name=""/>
        <dsp:cNvSpPr/>
      </dsp:nvSpPr>
      <dsp:spPr>
        <a:xfrm>
          <a:off x="1560822" y="1913424"/>
          <a:ext cx="622472" cy="36254"/>
        </a:xfrm>
        <a:custGeom>
          <a:avLst/>
          <a:gdLst/>
          <a:ahLst/>
          <a:cxnLst/>
          <a:rect l="0" t="0" r="0" b="0"/>
          <a:pathLst>
            <a:path>
              <a:moveTo>
                <a:pt x="0" y="18127"/>
              </a:moveTo>
              <a:lnTo>
                <a:pt x="622472" y="1812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56497" y="1915989"/>
        <a:ext cx="31123" cy="31123"/>
      </dsp:txXfrm>
    </dsp:sp>
    <dsp:sp modelId="{9BA932A0-A161-C249-A788-7DD136F98C5A}">
      <dsp:nvSpPr>
        <dsp:cNvPr id="0" name=""/>
        <dsp:cNvSpPr/>
      </dsp:nvSpPr>
      <dsp:spPr>
        <a:xfrm>
          <a:off x="2183295" y="1542506"/>
          <a:ext cx="1556181" cy="77809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n°2 : l’acte introductif d’instance</a:t>
          </a:r>
        </a:p>
      </dsp:txBody>
      <dsp:txXfrm>
        <a:off x="2206084" y="1565295"/>
        <a:ext cx="1510603" cy="732512"/>
      </dsp:txXfrm>
    </dsp:sp>
    <dsp:sp modelId="{264AF8EF-00F0-E440-BFF5-05F3589C24C8}">
      <dsp:nvSpPr>
        <dsp:cNvPr id="0" name=""/>
        <dsp:cNvSpPr/>
      </dsp:nvSpPr>
      <dsp:spPr>
        <a:xfrm>
          <a:off x="3739477" y="1913424"/>
          <a:ext cx="622472" cy="36254"/>
        </a:xfrm>
        <a:custGeom>
          <a:avLst/>
          <a:gdLst/>
          <a:ahLst/>
          <a:cxnLst/>
          <a:rect l="0" t="0" r="0" b="0"/>
          <a:pathLst>
            <a:path>
              <a:moveTo>
                <a:pt x="0" y="18127"/>
              </a:moveTo>
              <a:lnTo>
                <a:pt x="622472" y="181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35151" y="1915989"/>
        <a:ext cx="31123" cy="31123"/>
      </dsp:txXfrm>
    </dsp:sp>
    <dsp:sp modelId="{5A1A1DE2-55E2-6A44-B07F-930E4EEEE11A}">
      <dsp:nvSpPr>
        <dsp:cNvPr id="0" name=""/>
        <dsp:cNvSpPr/>
      </dsp:nvSpPr>
      <dsp:spPr>
        <a:xfrm>
          <a:off x="4361949" y="1542506"/>
          <a:ext cx="1556181" cy="77809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n°3 : l’audience introduction</a:t>
          </a:r>
        </a:p>
      </dsp:txBody>
      <dsp:txXfrm>
        <a:off x="4384738" y="1565295"/>
        <a:ext cx="1510603" cy="732512"/>
      </dsp:txXfrm>
    </dsp:sp>
    <dsp:sp modelId="{699C7966-F624-0441-81E0-495CE834A466}">
      <dsp:nvSpPr>
        <dsp:cNvPr id="0" name=""/>
        <dsp:cNvSpPr/>
      </dsp:nvSpPr>
      <dsp:spPr>
        <a:xfrm rot="19457599">
          <a:off x="5846079" y="1689722"/>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1688685"/>
        <a:ext cx="38328" cy="38328"/>
      </dsp:txXfrm>
    </dsp:sp>
    <dsp:sp modelId="{4835AC97-DCF9-D64B-B7FA-7426408750AE}">
      <dsp:nvSpPr>
        <dsp:cNvPr id="0" name=""/>
        <dsp:cNvSpPr/>
      </dsp:nvSpPr>
      <dsp:spPr>
        <a:xfrm>
          <a:off x="6540604" y="1095103"/>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n°4/1 : la phase notariale – liquidation-partage</a:t>
          </a:r>
        </a:p>
      </dsp:txBody>
      <dsp:txXfrm>
        <a:off x="6563393" y="1117892"/>
        <a:ext cx="1510603" cy="732512"/>
      </dsp:txXfrm>
    </dsp:sp>
    <dsp:sp modelId="{7C6F6467-3847-7E48-AF60-67328AECF938}">
      <dsp:nvSpPr>
        <dsp:cNvPr id="0" name=""/>
        <dsp:cNvSpPr/>
      </dsp:nvSpPr>
      <dsp:spPr>
        <a:xfrm rot="2142401">
          <a:off x="5846079" y="2137125"/>
          <a:ext cx="766577" cy="36254"/>
        </a:xfrm>
        <a:custGeom>
          <a:avLst/>
          <a:gdLst/>
          <a:ahLst/>
          <a:cxnLst/>
          <a:rect l="0" t="0" r="0" b="0"/>
          <a:pathLst>
            <a:path>
              <a:moveTo>
                <a:pt x="0" y="18127"/>
              </a:moveTo>
              <a:lnTo>
                <a:pt x="766577" y="1812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10203" y="2136088"/>
        <a:ext cx="38328" cy="38328"/>
      </dsp:txXfrm>
    </dsp:sp>
    <dsp:sp modelId="{71CE4236-4B83-0B4F-9AD4-2D095BDFCF0B}">
      <dsp:nvSpPr>
        <dsp:cNvPr id="0" name=""/>
        <dsp:cNvSpPr/>
      </dsp:nvSpPr>
      <dsp:spPr>
        <a:xfrm>
          <a:off x="6540604" y="1989908"/>
          <a:ext cx="1556181" cy="77809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Etape n°4/2 : phase judiciaire – contestations préalables </a:t>
          </a:r>
        </a:p>
      </dsp:txBody>
      <dsp:txXfrm>
        <a:off x="6563393" y="2012697"/>
        <a:ext cx="1510603" cy="732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8D8D9-7BB5-3F44-BC5C-1EDB6EA170FE}">
      <dsp:nvSpPr>
        <dsp:cNvPr id="0" name=""/>
        <dsp:cNvSpPr/>
      </dsp:nvSpPr>
      <dsp:spPr>
        <a:xfrm>
          <a:off x="3258131" y="793722"/>
          <a:ext cx="91440" cy="363002"/>
        </a:xfrm>
        <a:custGeom>
          <a:avLst/>
          <a:gdLst/>
          <a:ahLst/>
          <a:cxnLst/>
          <a:rect l="0" t="0" r="0" b="0"/>
          <a:pathLst>
            <a:path>
              <a:moveTo>
                <a:pt x="45720" y="0"/>
              </a:moveTo>
              <a:lnTo>
                <a:pt x="45720" y="3630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728DC1-5EDF-454A-9AEC-4AA6DF46170E}">
      <dsp:nvSpPr>
        <dsp:cNvPr id="0" name=""/>
        <dsp:cNvSpPr/>
      </dsp:nvSpPr>
      <dsp:spPr>
        <a:xfrm>
          <a:off x="2679778" y="1148"/>
          <a:ext cx="1248147" cy="7925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4A86D2-22C1-3644-BD5E-D44649B6FAAB}">
      <dsp:nvSpPr>
        <dsp:cNvPr id="0" name=""/>
        <dsp:cNvSpPr/>
      </dsp:nvSpPr>
      <dsp:spPr>
        <a:xfrm>
          <a:off x="2818461" y="132897"/>
          <a:ext cx="1248147" cy="7925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Défunt*</a:t>
          </a:r>
        </a:p>
      </dsp:txBody>
      <dsp:txXfrm>
        <a:off x="2841675" y="156111"/>
        <a:ext cx="1201719" cy="746145"/>
      </dsp:txXfrm>
    </dsp:sp>
    <dsp:sp modelId="{D621B27C-3CE7-F044-915B-89FC84F5F832}">
      <dsp:nvSpPr>
        <dsp:cNvPr id="0" name=""/>
        <dsp:cNvSpPr/>
      </dsp:nvSpPr>
      <dsp:spPr>
        <a:xfrm>
          <a:off x="2679778" y="1156725"/>
          <a:ext cx="1248147" cy="7925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D9C2F-12A3-8245-9807-4354654C04E7}">
      <dsp:nvSpPr>
        <dsp:cNvPr id="0" name=""/>
        <dsp:cNvSpPr/>
      </dsp:nvSpPr>
      <dsp:spPr>
        <a:xfrm>
          <a:off x="2818461" y="1288474"/>
          <a:ext cx="1248147" cy="7925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Enfant</a:t>
          </a:r>
        </a:p>
      </dsp:txBody>
      <dsp:txXfrm>
        <a:off x="2841675" y="1311688"/>
        <a:ext cx="1201719" cy="746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8C59-37B0-BC43-B1ED-00E83D571D8B}">
      <dsp:nvSpPr>
        <dsp:cNvPr id="0" name=""/>
        <dsp:cNvSpPr/>
      </dsp:nvSpPr>
      <dsp:spPr>
        <a:xfrm>
          <a:off x="3282920" y="1253394"/>
          <a:ext cx="91440" cy="233235"/>
        </a:xfrm>
        <a:custGeom>
          <a:avLst/>
          <a:gdLst/>
          <a:ahLst/>
          <a:cxnLst/>
          <a:rect l="0" t="0" r="0" b="0"/>
          <a:pathLst>
            <a:path>
              <a:moveTo>
                <a:pt x="45720" y="0"/>
              </a:moveTo>
              <a:lnTo>
                <a:pt x="45720" y="2332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3282920" y="510915"/>
          <a:ext cx="91440" cy="233235"/>
        </a:xfrm>
        <a:custGeom>
          <a:avLst/>
          <a:gdLst/>
          <a:ahLst/>
          <a:cxnLst/>
          <a:rect l="0" t="0" r="0" b="0"/>
          <a:pathLst>
            <a:path>
              <a:moveTo>
                <a:pt x="45720" y="0"/>
              </a:moveTo>
              <a:lnTo>
                <a:pt x="45720"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2927661" y="1673"/>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016768" y="86324"/>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Défunt*</a:t>
          </a:r>
        </a:p>
      </dsp:txBody>
      <dsp:txXfrm>
        <a:off x="3031683" y="101239"/>
        <a:ext cx="772126" cy="479412"/>
      </dsp:txXfrm>
    </dsp:sp>
    <dsp:sp modelId="{FBE045AF-06D8-1C45-BBEB-CC401DBE39F4}">
      <dsp:nvSpPr>
        <dsp:cNvPr id="0" name=""/>
        <dsp:cNvSpPr/>
      </dsp:nvSpPr>
      <dsp:spPr>
        <a:xfrm>
          <a:off x="2927661"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3016768"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Enfant</a:t>
          </a:r>
        </a:p>
      </dsp:txBody>
      <dsp:txXfrm>
        <a:off x="3031683" y="843717"/>
        <a:ext cx="772126" cy="479412"/>
      </dsp:txXfrm>
    </dsp:sp>
    <dsp:sp modelId="{806A6CDD-5411-754A-9190-BB874C4B72FC}">
      <dsp:nvSpPr>
        <dsp:cNvPr id="0" name=""/>
        <dsp:cNvSpPr/>
      </dsp:nvSpPr>
      <dsp:spPr>
        <a:xfrm>
          <a:off x="2675939" y="1486630"/>
          <a:ext cx="1305401"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2765045" y="1571281"/>
          <a:ext cx="1305401"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err="1"/>
            <a:t>Petit-enfant</a:t>
          </a:r>
          <a:endParaRPr lang="fr-FR" sz="1500" kern="1200" dirty="0"/>
        </a:p>
      </dsp:txBody>
      <dsp:txXfrm>
        <a:off x="2779960" y="1586196"/>
        <a:ext cx="1275571" cy="479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58C59-37B0-BC43-B1ED-00E83D571D8B}">
      <dsp:nvSpPr>
        <dsp:cNvPr id="0" name=""/>
        <dsp:cNvSpPr/>
      </dsp:nvSpPr>
      <dsp:spPr>
        <a:xfrm>
          <a:off x="3282920" y="1253394"/>
          <a:ext cx="91440" cy="233235"/>
        </a:xfrm>
        <a:custGeom>
          <a:avLst/>
          <a:gdLst/>
          <a:ahLst/>
          <a:cxnLst/>
          <a:rect l="0" t="0" r="0" b="0"/>
          <a:pathLst>
            <a:path>
              <a:moveTo>
                <a:pt x="45720" y="0"/>
              </a:moveTo>
              <a:lnTo>
                <a:pt x="45720" y="23323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3282920" y="510915"/>
          <a:ext cx="91440" cy="233235"/>
        </a:xfrm>
        <a:custGeom>
          <a:avLst/>
          <a:gdLst/>
          <a:ahLst/>
          <a:cxnLst/>
          <a:rect l="0" t="0" r="0" b="0"/>
          <a:pathLst>
            <a:path>
              <a:moveTo>
                <a:pt x="45720" y="0"/>
              </a:moveTo>
              <a:lnTo>
                <a:pt x="45720" y="23323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37C9CA-DEB7-3748-B70E-37003CFD71C5}">
      <dsp:nvSpPr>
        <dsp:cNvPr id="0" name=""/>
        <dsp:cNvSpPr/>
      </dsp:nvSpPr>
      <dsp:spPr>
        <a:xfrm>
          <a:off x="2927661" y="1673"/>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8E7CE4-09C6-3C48-9858-8438D56E7A9F}">
      <dsp:nvSpPr>
        <dsp:cNvPr id="0" name=""/>
        <dsp:cNvSpPr/>
      </dsp:nvSpPr>
      <dsp:spPr>
        <a:xfrm>
          <a:off x="3016768" y="86324"/>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Défunt*</a:t>
          </a:r>
        </a:p>
      </dsp:txBody>
      <dsp:txXfrm>
        <a:off x="3031683" y="101239"/>
        <a:ext cx="772126" cy="479412"/>
      </dsp:txXfrm>
    </dsp:sp>
    <dsp:sp modelId="{FBE045AF-06D8-1C45-BBEB-CC401DBE39F4}">
      <dsp:nvSpPr>
        <dsp:cNvPr id="0" name=""/>
        <dsp:cNvSpPr/>
      </dsp:nvSpPr>
      <dsp:spPr>
        <a:xfrm>
          <a:off x="2927661" y="744151"/>
          <a:ext cx="801956"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3016768" y="828802"/>
          <a:ext cx="801956"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Enfant</a:t>
          </a:r>
        </a:p>
      </dsp:txBody>
      <dsp:txXfrm>
        <a:off x="3031683" y="843717"/>
        <a:ext cx="772126" cy="479412"/>
      </dsp:txXfrm>
    </dsp:sp>
    <dsp:sp modelId="{806A6CDD-5411-754A-9190-BB874C4B72FC}">
      <dsp:nvSpPr>
        <dsp:cNvPr id="0" name=""/>
        <dsp:cNvSpPr/>
      </dsp:nvSpPr>
      <dsp:spPr>
        <a:xfrm>
          <a:off x="2675939" y="1486630"/>
          <a:ext cx="1305401" cy="5092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7FA28E-C16B-BC49-9DD2-F9619D0BB429}">
      <dsp:nvSpPr>
        <dsp:cNvPr id="0" name=""/>
        <dsp:cNvSpPr/>
      </dsp:nvSpPr>
      <dsp:spPr>
        <a:xfrm>
          <a:off x="2765045" y="1571281"/>
          <a:ext cx="1305401" cy="5092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err="1"/>
            <a:t>Petit-enfant</a:t>
          </a:r>
          <a:endParaRPr lang="fr-FR" sz="1500" kern="1200" dirty="0"/>
        </a:p>
      </dsp:txBody>
      <dsp:txXfrm>
        <a:off x="2779960" y="1586196"/>
        <a:ext cx="1275571" cy="479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DA703-7C36-044B-A8C7-A1DFC306BA96}">
      <dsp:nvSpPr>
        <dsp:cNvPr id="0" name=""/>
        <dsp:cNvSpPr/>
      </dsp:nvSpPr>
      <dsp:spPr>
        <a:xfrm>
          <a:off x="3303851" y="793722"/>
          <a:ext cx="762756" cy="363002"/>
        </a:xfrm>
        <a:custGeom>
          <a:avLst/>
          <a:gdLst/>
          <a:ahLst/>
          <a:cxnLst/>
          <a:rect l="0" t="0" r="0" b="0"/>
          <a:pathLst>
            <a:path>
              <a:moveTo>
                <a:pt x="0" y="0"/>
              </a:moveTo>
              <a:lnTo>
                <a:pt x="0" y="247375"/>
              </a:lnTo>
              <a:lnTo>
                <a:pt x="762756" y="247375"/>
              </a:lnTo>
              <a:lnTo>
                <a:pt x="762756" y="3630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8C6F-8C92-F74D-AF7C-8DD759ECA6BF}">
      <dsp:nvSpPr>
        <dsp:cNvPr id="0" name=""/>
        <dsp:cNvSpPr/>
      </dsp:nvSpPr>
      <dsp:spPr>
        <a:xfrm>
          <a:off x="2541095" y="793722"/>
          <a:ext cx="762756" cy="363002"/>
        </a:xfrm>
        <a:custGeom>
          <a:avLst/>
          <a:gdLst/>
          <a:ahLst/>
          <a:cxnLst/>
          <a:rect l="0" t="0" r="0" b="0"/>
          <a:pathLst>
            <a:path>
              <a:moveTo>
                <a:pt x="762756" y="0"/>
              </a:moveTo>
              <a:lnTo>
                <a:pt x="762756" y="247375"/>
              </a:lnTo>
              <a:lnTo>
                <a:pt x="0" y="247375"/>
              </a:lnTo>
              <a:lnTo>
                <a:pt x="0" y="3630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947723-6D23-8C42-B0FB-EF6D174AAC35}">
      <dsp:nvSpPr>
        <dsp:cNvPr id="0" name=""/>
        <dsp:cNvSpPr/>
      </dsp:nvSpPr>
      <dsp:spPr>
        <a:xfrm>
          <a:off x="2679778" y="1148"/>
          <a:ext cx="1248147" cy="7925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46578-2C3E-E14A-9064-6887E62F6C54}">
      <dsp:nvSpPr>
        <dsp:cNvPr id="0" name=""/>
        <dsp:cNvSpPr/>
      </dsp:nvSpPr>
      <dsp:spPr>
        <a:xfrm>
          <a:off x="2818461" y="132897"/>
          <a:ext cx="1248147" cy="7925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Mère</a:t>
          </a:r>
        </a:p>
      </dsp:txBody>
      <dsp:txXfrm>
        <a:off x="2841675" y="156111"/>
        <a:ext cx="1201719" cy="746145"/>
      </dsp:txXfrm>
    </dsp:sp>
    <dsp:sp modelId="{FBE045AF-06D8-1C45-BBEB-CC401DBE39F4}">
      <dsp:nvSpPr>
        <dsp:cNvPr id="0" name=""/>
        <dsp:cNvSpPr/>
      </dsp:nvSpPr>
      <dsp:spPr>
        <a:xfrm>
          <a:off x="1917021" y="1156725"/>
          <a:ext cx="1248147" cy="7925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42CC34-D06F-B848-B6B2-027187073309}">
      <dsp:nvSpPr>
        <dsp:cNvPr id="0" name=""/>
        <dsp:cNvSpPr/>
      </dsp:nvSpPr>
      <dsp:spPr>
        <a:xfrm>
          <a:off x="2055704" y="1288474"/>
          <a:ext cx="1248147" cy="7925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Frère</a:t>
          </a:r>
        </a:p>
      </dsp:txBody>
      <dsp:txXfrm>
        <a:off x="2078918" y="1311688"/>
        <a:ext cx="1201719" cy="746145"/>
      </dsp:txXfrm>
    </dsp:sp>
    <dsp:sp modelId="{66F6374E-6A50-CD4F-9345-D01537542157}">
      <dsp:nvSpPr>
        <dsp:cNvPr id="0" name=""/>
        <dsp:cNvSpPr/>
      </dsp:nvSpPr>
      <dsp:spPr>
        <a:xfrm>
          <a:off x="3442535" y="1156725"/>
          <a:ext cx="1248147" cy="7925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1DC405-9154-C644-9A93-56C6212931CB}">
      <dsp:nvSpPr>
        <dsp:cNvPr id="0" name=""/>
        <dsp:cNvSpPr/>
      </dsp:nvSpPr>
      <dsp:spPr>
        <a:xfrm>
          <a:off x="3581218" y="1288474"/>
          <a:ext cx="1248147" cy="7925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Défunt*</a:t>
          </a:r>
        </a:p>
      </dsp:txBody>
      <dsp:txXfrm>
        <a:off x="3604432" y="1311688"/>
        <a:ext cx="1201719" cy="7461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F1B464F-2336-CB49-8DCA-ECFCEA6F7C60}" type="datetimeFigureOut">
              <a:rPr lang="fr-FR" smtClean="0"/>
              <a:t>11/05/2026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030476B-5668-B540-B42E-D84F3E009DCB}" type="slidenum">
              <a:rPr lang="fr-FR" smtClean="0"/>
              <a:t>‹N°›</a:t>
            </a:fld>
            <a:endParaRPr lang="fr-FR"/>
          </a:p>
        </p:txBody>
      </p:sp>
    </p:spTree>
    <p:extLst>
      <p:ext uri="{BB962C8B-B14F-4D97-AF65-F5344CB8AC3E}">
        <p14:creationId xmlns:p14="http://schemas.microsoft.com/office/powerpoint/2010/main" val="2811490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09B903-97D9-D748-9386-7D1C1F66734F}" type="datetimeFigureOut">
              <a:rPr lang="fr-FR" smtClean="0"/>
              <a:t>11/05/2026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C9C59D-2F3D-A340-A5D8-6CE9662B427D}" type="slidenum">
              <a:rPr lang="fr-FR" smtClean="0"/>
              <a:t>‹N°›</a:t>
            </a:fld>
            <a:endParaRPr lang="fr-FR"/>
          </a:p>
        </p:txBody>
      </p:sp>
    </p:spTree>
    <p:extLst>
      <p:ext uri="{BB962C8B-B14F-4D97-AF65-F5344CB8AC3E}">
        <p14:creationId xmlns:p14="http://schemas.microsoft.com/office/powerpoint/2010/main" val="1862456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C9C59D-2F3D-A340-A5D8-6CE9662B427D}" type="slidenum">
              <a:rPr lang="fr-FR" smtClean="0"/>
              <a:t>91</a:t>
            </a:fld>
            <a:endParaRPr lang="fr-FR"/>
          </a:p>
        </p:txBody>
      </p:sp>
    </p:spTree>
    <p:extLst>
      <p:ext uri="{BB962C8B-B14F-4D97-AF65-F5344CB8AC3E}">
        <p14:creationId xmlns:p14="http://schemas.microsoft.com/office/powerpoint/2010/main" val="307871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420912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124313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87102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347068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302125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V">
    <p:spTree>
      <p:nvGrpSpPr>
        <p:cNvPr id="1" name=""/>
        <p:cNvGrpSpPr/>
        <p:nvPr/>
      </p:nvGrpSpPr>
      <p:grpSpPr>
        <a:xfrm>
          <a:off x="0" y="0"/>
          <a:ext cx="0" cy="0"/>
          <a:chOff x="0" y="0"/>
          <a:chExt cx="0" cy="0"/>
        </a:xfrm>
      </p:grpSpPr>
      <p:sp>
        <p:nvSpPr>
          <p:cNvPr id="2" name="Titre 1"/>
          <p:cNvSpPr>
            <a:spLocks noGrp="1"/>
          </p:cNvSpPr>
          <p:nvPr>
            <p:ph type="title"/>
          </p:nvPr>
        </p:nvSpPr>
        <p:spPr>
          <a:xfrm>
            <a:off x="585373" y="1351502"/>
            <a:ext cx="8101427" cy="687402"/>
          </a:xfrm>
        </p:spPr>
        <p:txBody>
          <a:bodyPr/>
          <a:lstStyle/>
          <a:p>
            <a:r>
              <a:rPr lang="nl-BE" dirty="0"/>
              <a:t>Cliquez et modifiez le titre</a:t>
            </a:r>
            <a:endParaRPr lang="fr-FR" dirty="0"/>
          </a:p>
        </p:txBody>
      </p:sp>
      <p:sp>
        <p:nvSpPr>
          <p:cNvPr id="3" name="Espace réservé de la date 2"/>
          <p:cNvSpPr>
            <a:spLocks noGrp="1"/>
          </p:cNvSpPr>
          <p:nvPr>
            <p:ph type="dt" sz="half" idx="10"/>
          </p:nvPr>
        </p:nvSpPr>
        <p:spPr/>
        <p:txBody>
          <a:bodyPr/>
          <a:lstStyle>
            <a:lvl1pPr>
              <a:defRPr/>
            </a:lvl1pPr>
          </a:lstStyle>
          <a:p>
            <a:r>
              <a:rPr lang="fr-FR" dirty="0"/>
              <a:t>24/02/2026</a:t>
            </a:r>
          </a:p>
        </p:txBody>
      </p:sp>
      <p:sp>
        <p:nvSpPr>
          <p:cNvPr id="4" name="Espace réservé du pied de page 3"/>
          <p:cNvSpPr>
            <a:spLocks noGrp="1"/>
          </p:cNvSpPr>
          <p:nvPr>
            <p:ph type="ftr" sz="quarter" idx="11"/>
          </p:nvPr>
        </p:nvSpPr>
        <p:spPr/>
        <p:txBody>
          <a:bodyPr/>
          <a:lstStyle>
            <a:lvl1pPr>
              <a:defRPr/>
            </a:lvl1pPr>
          </a:lstStyle>
          <a:p>
            <a:r>
              <a:rPr lang="fr-FR" dirty="0"/>
              <a:t>Déjeuner débat</a:t>
            </a:r>
          </a:p>
        </p:txBody>
      </p:sp>
      <p:sp>
        <p:nvSpPr>
          <p:cNvPr id="5" name="Espace réservé du numéro de diapositive 4"/>
          <p:cNvSpPr>
            <a:spLocks noGrp="1"/>
          </p:cNvSpPr>
          <p:nvPr>
            <p:ph type="sldNum" sz="quarter" idx="12"/>
          </p:nvPr>
        </p:nvSpPr>
        <p:spPr/>
        <p:txBody>
          <a:bodyPr/>
          <a:lstStyle/>
          <a:p>
            <a:fld id="{FA12A729-95A1-A045-93A3-5A3876017817}" type="slidenum">
              <a:rPr lang="fr-FR" smtClean="0"/>
              <a:t>‹N°›</a:t>
            </a:fld>
            <a:endParaRPr lang="fr-FR" dirty="0"/>
          </a:p>
        </p:txBody>
      </p:sp>
      <p:sp>
        <p:nvSpPr>
          <p:cNvPr id="8" name="Espace réservé du texte 2"/>
          <p:cNvSpPr>
            <a:spLocks noGrp="1"/>
          </p:cNvSpPr>
          <p:nvPr>
            <p:ph idx="1"/>
          </p:nvPr>
        </p:nvSpPr>
        <p:spPr>
          <a:xfrm>
            <a:off x="585373" y="2248622"/>
            <a:ext cx="8101427" cy="3877543"/>
          </a:xfrm>
          <a:prstGeom prst="rect">
            <a:avLst/>
          </a:prstGeom>
        </p:spPr>
        <p:txBody>
          <a:bodyPr vert="horz" lIns="91440" tIns="45720" rIns="91440" bIns="45720" rtlCol="0">
            <a:normAutofit/>
          </a:body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pic>
        <p:nvPicPr>
          <p:cNvPr id="7" name="Image 6">
            <a:extLst>
              <a:ext uri="{FF2B5EF4-FFF2-40B4-BE49-F238E27FC236}">
                <a16:creationId xmlns:a16="http://schemas.microsoft.com/office/drawing/2014/main" id="{4EEE13BF-BCEB-E4FA-4F35-059DCB4E9398}"/>
              </a:ext>
            </a:extLst>
          </p:cNvPr>
          <p:cNvPicPr>
            <a:picLocks noChangeAspect="1"/>
          </p:cNvPicPr>
          <p:nvPr userDrawn="1"/>
        </p:nvPicPr>
        <p:blipFill>
          <a:blip r:embed="rId2"/>
          <a:stretch>
            <a:fillRect/>
          </a:stretch>
        </p:blipFill>
        <p:spPr>
          <a:xfrm>
            <a:off x="1433064" y="530655"/>
            <a:ext cx="6135538" cy="590661"/>
          </a:xfrm>
          <a:prstGeom prst="rect">
            <a:avLst/>
          </a:prstGeom>
        </p:spPr>
      </p:pic>
    </p:spTree>
    <p:extLst>
      <p:ext uri="{BB962C8B-B14F-4D97-AF65-F5344CB8AC3E}">
        <p14:creationId xmlns:p14="http://schemas.microsoft.com/office/powerpoint/2010/main" val="356161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48880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68465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122014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21160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r>
              <a:rPr lang="nl-BE"/>
              <a:t>14/03/22</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396013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DH">
    <p:spTree>
      <p:nvGrpSpPr>
        <p:cNvPr id="1" name=""/>
        <p:cNvGrpSpPr/>
        <p:nvPr/>
      </p:nvGrpSpPr>
      <p:grpSpPr>
        <a:xfrm>
          <a:off x="0" y="0"/>
          <a:ext cx="0" cy="0"/>
          <a:chOff x="0" y="0"/>
          <a:chExt cx="0" cy="0"/>
        </a:xfrm>
      </p:grpSpPr>
      <p:sp>
        <p:nvSpPr>
          <p:cNvPr id="2" name="Titre 1"/>
          <p:cNvSpPr>
            <a:spLocks noGrp="1"/>
          </p:cNvSpPr>
          <p:nvPr>
            <p:ph type="title"/>
          </p:nvPr>
        </p:nvSpPr>
        <p:spPr>
          <a:xfrm>
            <a:off x="585372" y="1351502"/>
            <a:ext cx="8101427" cy="687402"/>
          </a:xfrm>
        </p:spPr>
        <p:txBody>
          <a:bodyPr/>
          <a:lstStyle/>
          <a:p>
            <a:r>
              <a:rPr lang="nl-BE" dirty="0"/>
              <a:t>Cliquez et modifiez le titre</a:t>
            </a:r>
            <a:endParaRPr lang="fr-FR" dirty="0"/>
          </a:p>
        </p:txBody>
      </p:sp>
      <p:sp>
        <p:nvSpPr>
          <p:cNvPr id="3" name="Espace réservé de la date 2"/>
          <p:cNvSpPr>
            <a:spLocks noGrp="1"/>
          </p:cNvSpPr>
          <p:nvPr>
            <p:ph type="dt" sz="half" idx="10"/>
          </p:nvPr>
        </p:nvSpPr>
        <p:spPr/>
        <p:txBody>
          <a:bodyPr/>
          <a:lstStyle/>
          <a:p>
            <a:r>
              <a:rPr lang="nl-BE" dirty="0"/>
              <a:t>14/03/2022 et 21/03/2022</a:t>
            </a:r>
            <a:endParaRPr lang="fr-FR" dirty="0"/>
          </a:p>
        </p:txBody>
      </p:sp>
      <p:sp>
        <p:nvSpPr>
          <p:cNvPr id="4" name="Espace réservé du pied de page 3"/>
          <p:cNvSpPr>
            <a:spLocks noGrp="1"/>
          </p:cNvSpPr>
          <p:nvPr>
            <p:ph type="ftr" sz="quarter" idx="11"/>
          </p:nvPr>
        </p:nvSpPr>
        <p:spPr/>
        <p:txBody>
          <a:bodyPr/>
          <a:lstStyle/>
          <a:p>
            <a:r>
              <a:rPr lang="fr-FR" dirty="0"/>
              <a:t>Droit familial patrimonial </a:t>
            </a:r>
          </a:p>
        </p:txBody>
      </p:sp>
      <p:sp>
        <p:nvSpPr>
          <p:cNvPr id="5" name="Espace réservé du numéro de diapositive 4"/>
          <p:cNvSpPr>
            <a:spLocks noGrp="1"/>
          </p:cNvSpPr>
          <p:nvPr>
            <p:ph type="sldNum" sz="quarter" idx="12"/>
          </p:nvPr>
        </p:nvSpPr>
        <p:spPr/>
        <p:txBody>
          <a:bodyPr/>
          <a:lstStyle/>
          <a:p>
            <a:fld id="{FA12A729-95A1-A045-93A3-5A3876017817}" type="slidenum">
              <a:rPr lang="fr-FR" smtClean="0"/>
              <a:t>‹N°›</a:t>
            </a:fld>
            <a:endParaRPr lang="fr-FR" dirty="0"/>
          </a:p>
        </p:txBody>
      </p:sp>
      <p:sp>
        <p:nvSpPr>
          <p:cNvPr id="6" name="Rectangle 5"/>
          <p:cNvSpPr/>
          <p:nvPr userDrawn="1"/>
        </p:nvSpPr>
        <p:spPr>
          <a:xfrm>
            <a:off x="585372" y="326225"/>
            <a:ext cx="8101427" cy="710703"/>
          </a:xfrm>
          <a:prstGeom prst="rect">
            <a:avLst/>
          </a:prstGeom>
          <a:blipFill dpi="0" rotWithShape="1">
            <a:blip r:embed="rId2">
              <a:alphaModFix amt="62000"/>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2"/>
          <p:cNvSpPr>
            <a:spLocks noGrp="1"/>
          </p:cNvSpPr>
          <p:nvPr>
            <p:ph idx="1"/>
          </p:nvPr>
        </p:nvSpPr>
        <p:spPr>
          <a:xfrm>
            <a:off x="585372" y="2248620"/>
            <a:ext cx="8101427" cy="3877543"/>
          </a:xfrm>
          <a:prstGeom prst="rect">
            <a:avLst/>
          </a:prstGeom>
        </p:spPr>
        <p:txBody>
          <a:bodyPr vert="horz" lIns="91440" tIns="45720" rIns="91440" bIns="45720" rtlCol="0">
            <a:normAutofit/>
          </a:body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Tree>
    <p:extLst>
      <p:ext uri="{BB962C8B-B14F-4D97-AF65-F5344CB8AC3E}">
        <p14:creationId xmlns:p14="http://schemas.microsoft.com/office/powerpoint/2010/main" val="20494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320762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nl-BE"/>
              <a:t>14/03/22</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3003715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1910333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3392604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659508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2594331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369873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4D0A15-2DC8-CC4F-9BC8-E0EC334008F2}" type="slidenum">
              <a:rPr lang="fr-FR" smtClean="0"/>
              <a:t>‹N°›</a:t>
            </a:fld>
            <a:endParaRPr lang="fr-FR"/>
          </a:p>
        </p:txBody>
      </p:sp>
    </p:spTree>
    <p:extLst>
      <p:ext uri="{BB962C8B-B14F-4D97-AF65-F5344CB8AC3E}">
        <p14:creationId xmlns:p14="http://schemas.microsoft.com/office/powerpoint/2010/main" val="2029363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81026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385862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3813028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155517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443091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r>
              <a:rPr lang="nl-BE"/>
              <a:t>14/03/22</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2433926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2858945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nl-BE"/>
              <a:t>14/03/22</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305771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3470715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2661873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331421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2E9E1-DA10-9348-B15E-111F093DDFF8}" type="slidenum">
              <a:rPr lang="fr-FR" smtClean="0"/>
              <a:t>‹N°›</a:t>
            </a:fld>
            <a:endParaRPr lang="fr-FR"/>
          </a:p>
        </p:txBody>
      </p:sp>
    </p:spTree>
    <p:extLst>
      <p:ext uri="{BB962C8B-B14F-4D97-AF65-F5344CB8AC3E}">
        <p14:creationId xmlns:p14="http://schemas.microsoft.com/office/powerpoint/2010/main" val="2943761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F81FB5-6433-4D42-A1AC-47691717F8E7}" type="slidenum">
              <a:rPr lang="fr-FR" smtClean="0"/>
              <a:t>‹N°›</a:t>
            </a:fld>
            <a:endParaRPr lang="fr-FR"/>
          </a:p>
        </p:txBody>
      </p:sp>
      <p:pic>
        <p:nvPicPr>
          <p:cNvPr id="10" name="Image 9" descr="logo.png"/>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685800" y="173116"/>
            <a:ext cx="7772400" cy="753067"/>
          </a:xfrm>
          <a:prstGeom prst="rect">
            <a:avLst/>
          </a:prstGeom>
        </p:spPr>
      </p:pic>
    </p:spTree>
    <p:extLst>
      <p:ext uri="{BB962C8B-B14F-4D97-AF65-F5344CB8AC3E}">
        <p14:creationId xmlns:p14="http://schemas.microsoft.com/office/powerpoint/2010/main" val="41238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194591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24696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1196031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3019361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r>
              <a:rPr lang="nl-BE"/>
              <a:t>14/03/22</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2114603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194283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nl-BE"/>
              <a:t>14/03/22</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53179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1712369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3947326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1438610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F81FB5-6433-4D42-A1AC-47691717F8E7}" type="slidenum">
              <a:rPr lang="fr-FR" smtClean="0"/>
              <a:t>‹N°›</a:t>
            </a:fld>
            <a:endParaRPr lang="fr-FR"/>
          </a:p>
        </p:txBody>
      </p:sp>
    </p:spTree>
    <p:extLst>
      <p:ext uri="{BB962C8B-B14F-4D97-AF65-F5344CB8AC3E}">
        <p14:creationId xmlns:p14="http://schemas.microsoft.com/office/powerpoint/2010/main" val="358129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2038764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95413"/>
            <a:ext cx="7772400" cy="1191084"/>
          </a:xfrm>
        </p:spPr>
        <p:txBody>
          <a:bodyPr/>
          <a:lstStyle/>
          <a:p>
            <a:r>
              <a:rPr lang="nl-BE"/>
              <a:t>Cliquez et modifiez le titre</a:t>
            </a:r>
            <a:endParaRPr lang="fr-FR"/>
          </a:p>
        </p:txBody>
      </p:sp>
      <p:sp>
        <p:nvSpPr>
          <p:cNvPr id="3" name="Sous-titre 2"/>
          <p:cNvSpPr>
            <a:spLocks noGrp="1"/>
          </p:cNvSpPr>
          <p:nvPr>
            <p:ph type="subTitle" idx="1"/>
          </p:nvPr>
        </p:nvSpPr>
        <p:spPr>
          <a:xfrm>
            <a:off x="685800" y="2877768"/>
            <a:ext cx="7772400" cy="27610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EC46-AD56-2E49-A4D6-20FB3C3E6ABC}" type="slidenum">
              <a:rPr lang="fr-FR" smtClean="0"/>
              <a:t>‹N°›</a:t>
            </a:fld>
            <a:endParaRPr lang="fr-FR"/>
          </a:p>
        </p:txBody>
      </p:sp>
      <p:pic>
        <p:nvPicPr>
          <p:cNvPr id="7" name="Image 6"/>
          <p:cNvPicPr>
            <a:picLocks noChangeAspect="1"/>
          </p:cNvPicPr>
          <p:nvPr userDrawn="1"/>
        </p:nvPicPr>
        <p:blipFill>
          <a:blip r:embed="rId2"/>
          <a:stretch>
            <a:fillRect/>
          </a:stretch>
        </p:blipFill>
        <p:spPr>
          <a:xfrm>
            <a:off x="685800" y="235542"/>
            <a:ext cx="7772400" cy="753067"/>
          </a:xfrm>
          <a:prstGeom prst="rect">
            <a:avLst/>
          </a:prstGeom>
        </p:spPr>
      </p:pic>
    </p:spTree>
    <p:extLst>
      <p:ext uri="{BB962C8B-B14F-4D97-AF65-F5344CB8AC3E}">
        <p14:creationId xmlns:p14="http://schemas.microsoft.com/office/powerpoint/2010/main" val="2146348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31166337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1834747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1540356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r>
              <a:rPr lang="nl-BE"/>
              <a:t>14/03/22</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2810865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2764097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nl-BE"/>
              <a:t>14/03/22</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3011166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28504738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1092896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405434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r>
              <a:rPr lang="nl-BE"/>
              <a:t>14/03/22</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836106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r>
              <a:rPr lang="nl-BE"/>
              <a:t>14/03/22</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B1EC46-AD56-2E49-A4D6-20FB3C3E6ABC}" type="slidenum">
              <a:rPr lang="fr-FR" smtClean="0"/>
              <a:t>‹N°›</a:t>
            </a:fld>
            <a:endParaRPr lang="fr-FR"/>
          </a:p>
        </p:txBody>
      </p:sp>
    </p:spTree>
    <p:extLst>
      <p:ext uri="{BB962C8B-B14F-4D97-AF65-F5344CB8AC3E}">
        <p14:creationId xmlns:p14="http://schemas.microsoft.com/office/powerpoint/2010/main" val="142319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r>
              <a:rPr lang="nl-BE"/>
              <a:t>14/03/22</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380256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nl-BE"/>
              <a:t>14/03/22</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186586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r>
              <a:rPr lang="nl-BE"/>
              <a:t>14/03/22</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12A729-95A1-A045-93A3-5A3876017817}" type="slidenum">
              <a:rPr lang="fr-FR" smtClean="0"/>
              <a:t>‹N°›</a:t>
            </a:fld>
            <a:endParaRPr lang="fr-FR"/>
          </a:p>
        </p:txBody>
      </p:sp>
    </p:spTree>
    <p:extLst>
      <p:ext uri="{BB962C8B-B14F-4D97-AF65-F5344CB8AC3E}">
        <p14:creationId xmlns:p14="http://schemas.microsoft.com/office/powerpoint/2010/main" val="343799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Cliquez pour modifier les styles du texte du masque</a:t>
            </a:r>
          </a:p>
          <a:p>
            <a:pPr lvl="1"/>
            <a:r>
              <a:rPr lang="nl-BE" dirty="0"/>
              <a:t>Deuxième niveau</a:t>
            </a:r>
          </a:p>
          <a:p>
            <a:pPr lvl="2"/>
            <a:r>
              <a:rPr lang="nl-BE" dirty="0"/>
              <a:t>Troisième niveau</a:t>
            </a:r>
          </a:p>
          <a:p>
            <a:pPr lvl="3"/>
            <a:r>
              <a:rPr lang="nl-BE" dirty="0"/>
              <a:t>Quatrième niveau</a:t>
            </a:r>
          </a:p>
          <a:p>
            <a:pPr lvl="4"/>
            <a:r>
              <a:rPr lang="nl-BE" dirty="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14/03/22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2A729-95A1-A045-93A3-5A3876017817}" type="slidenum">
              <a:rPr lang="fr-FR" smtClean="0"/>
              <a:t>‹N°›</a:t>
            </a:fld>
            <a:endParaRPr lang="fr-FR"/>
          </a:p>
        </p:txBody>
      </p:sp>
    </p:spTree>
    <p:extLst>
      <p:ext uri="{BB962C8B-B14F-4D97-AF65-F5344CB8AC3E}">
        <p14:creationId xmlns:p14="http://schemas.microsoft.com/office/powerpoint/2010/main" val="3278573815"/>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712" r:id="rId1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14/03/22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D0A15-2DC8-CC4F-9BC8-E0EC334008F2}" type="slidenum">
              <a:rPr lang="fr-FR" smtClean="0"/>
              <a:t>‹N°›</a:t>
            </a:fld>
            <a:endParaRPr lang="fr-FR"/>
          </a:p>
        </p:txBody>
      </p:sp>
    </p:spTree>
    <p:extLst>
      <p:ext uri="{BB962C8B-B14F-4D97-AF65-F5344CB8AC3E}">
        <p14:creationId xmlns:p14="http://schemas.microsoft.com/office/powerpoint/2010/main" val="24128337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14/03/22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2E9E1-DA10-9348-B15E-111F093DDFF8}" type="slidenum">
              <a:rPr lang="fr-FR" smtClean="0"/>
              <a:t>‹N°›</a:t>
            </a:fld>
            <a:endParaRPr lang="fr-FR"/>
          </a:p>
        </p:txBody>
      </p:sp>
    </p:spTree>
    <p:extLst>
      <p:ext uri="{BB962C8B-B14F-4D97-AF65-F5344CB8AC3E}">
        <p14:creationId xmlns:p14="http://schemas.microsoft.com/office/powerpoint/2010/main" val="13258056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14/03/22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81FB5-6433-4D42-A1AC-47691717F8E7}" type="slidenum">
              <a:rPr lang="fr-FR" smtClean="0"/>
              <a:t>‹N°›</a:t>
            </a:fld>
            <a:endParaRPr lang="fr-FR"/>
          </a:p>
        </p:txBody>
      </p:sp>
    </p:spTree>
    <p:extLst>
      <p:ext uri="{BB962C8B-B14F-4D97-AF65-F5344CB8AC3E}">
        <p14:creationId xmlns:p14="http://schemas.microsoft.com/office/powerpoint/2010/main" val="14731780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14/03/22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1EC46-AD56-2E49-A4D6-20FB3C3E6ABC}" type="slidenum">
              <a:rPr lang="fr-FR" smtClean="0"/>
              <a:t>‹N°›</a:t>
            </a:fld>
            <a:endParaRPr lang="fr-FR"/>
          </a:p>
        </p:txBody>
      </p:sp>
    </p:spTree>
    <p:extLst>
      <p:ext uri="{BB962C8B-B14F-4D97-AF65-F5344CB8AC3E}">
        <p14:creationId xmlns:p14="http://schemas.microsoft.com/office/powerpoint/2010/main" val="31968198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package" Target="../embeddings/Microsoft_Word_Document3.docx"/><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Layout" Target="../diagrams/layout16.xml"/><Relationship Id="rId7"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jp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crt@fednot.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package" Target="../embeddings/Microsoft_Word_Document1.docx"/><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package" Target="../embeddings/Microsoft_Word_Document2.docx"/><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jp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rgbClr val="396590"/>
                </a:solidFill>
              </a:rPr>
              <a:t>La liquidation-partage d’une succession</a:t>
            </a:r>
          </a:p>
        </p:txBody>
      </p:sp>
      <p:sp>
        <p:nvSpPr>
          <p:cNvPr id="3" name="Sous-titre 2"/>
          <p:cNvSpPr>
            <a:spLocks noGrp="1"/>
          </p:cNvSpPr>
          <p:nvPr>
            <p:ph type="subTitle" idx="1"/>
          </p:nvPr>
        </p:nvSpPr>
        <p:spPr/>
        <p:txBody>
          <a:bodyPr/>
          <a:lstStyle/>
          <a:p>
            <a:r>
              <a:rPr lang="fr-FR" dirty="0"/>
              <a:t>Aspects pratiques</a:t>
            </a:r>
          </a:p>
          <a:p>
            <a:endParaRPr lang="fr-FR" sz="2000" dirty="0"/>
          </a:p>
          <a:p>
            <a:endParaRPr lang="fr-FR" sz="2000" dirty="0"/>
          </a:p>
          <a:p>
            <a:r>
              <a:rPr lang="fr-FR" sz="2000" dirty="0"/>
              <a:t>Maître Didier DE DECKER et Maître Marine VALISSANT</a:t>
            </a:r>
          </a:p>
        </p:txBody>
      </p:sp>
      <p:sp>
        <p:nvSpPr>
          <p:cNvPr id="5" name="Espace réservé de la date 4"/>
          <p:cNvSpPr>
            <a:spLocks noGrp="1"/>
          </p:cNvSpPr>
          <p:nvPr>
            <p:ph type="dt" sz="half" idx="10"/>
          </p:nvPr>
        </p:nvSpPr>
        <p:spPr>
          <a:xfrm>
            <a:off x="457200" y="6312719"/>
            <a:ext cx="2133600" cy="365125"/>
          </a:xfrm>
          <a:noFill/>
        </p:spPr>
        <p:txBody>
          <a:bodyPr/>
          <a:lstStyle/>
          <a:p>
            <a:r>
              <a:rPr lang="fr-FR" dirty="0"/>
              <a:t>22/05/2025</a:t>
            </a:r>
          </a:p>
        </p:txBody>
      </p:sp>
      <p:sp>
        <p:nvSpPr>
          <p:cNvPr id="6" name="Espace réservé du numéro de diapositive 5"/>
          <p:cNvSpPr>
            <a:spLocks noGrp="1"/>
          </p:cNvSpPr>
          <p:nvPr>
            <p:ph type="sldNum" sz="quarter" idx="12"/>
          </p:nvPr>
        </p:nvSpPr>
        <p:spPr/>
        <p:txBody>
          <a:bodyPr/>
          <a:lstStyle/>
          <a:p>
            <a:fld id="{FA12A729-95A1-A045-93A3-5A3876017817}" type="slidenum">
              <a:rPr lang="fr-FR" smtClean="0"/>
              <a:t>1</a:t>
            </a:fld>
            <a:endParaRPr lang="fr-FR"/>
          </a:p>
        </p:txBody>
      </p:sp>
      <p:pic>
        <p:nvPicPr>
          <p:cNvPr id="7" name="Image 6">
            <a:extLst>
              <a:ext uri="{FF2B5EF4-FFF2-40B4-BE49-F238E27FC236}">
                <a16:creationId xmlns:a16="http://schemas.microsoft.com/office/drawing/2014/main" id="{427AB559-ADFD-7C4A-0868-F8BD5C0DF99C}"/>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4177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buNone/>
            </a:pPr>
            <a:r>
              <a:rPr lang="fr-FR" sz="4000" b="1" dirty="0">
                <a:solidFill>
                  <a:srgbClr val="B0874C"/>
                </a:solidFill>
              </a:rPr>
              <a:t>3. </a:t>
            </a:r>
            <a:r>
              <a:rPr lang="fr-BE" sz="4000" b="1" u="sng" dirty="0">
                <a:solidFill>
                  <a:srgbClr val="B0874C"/>
                </a:solidFill>
              </a:rPr>
              <a:t>Date du décès </a:t>
            </a:r>
          </a:p>
          <a:p>
            <a:pPr marL="0" indent="0">
              <a:buNone/>
            </a:pPr>
            <a:endParaRPr lang="fr-BE" dirty="0"/>
          </a:p>
          <a:p>
            <a:pPr marL="0" indent="0" algn="ctr">
              <a:buNone/>
            </a:pPr>
            <a:r>
              <a:rPr lang="fr-BE" sz="3800" b="1" dirty="0"/>
              <a:t>! Attention aux petites subtilités du droit transitoire !</a:t>
            </a:r>
          </a:p>
          <a:p>
            <a:pPr marL="0" indent="0">
              <a:buNone/>
            </a:pPr>
            <a:endParaRPr lang="fr-BE" dirty="0"/>
          </a:p>
          <a:p>
            <a:pPr marL="0" indent="0" algn="just">
              <a:buNone/>
            </a:pPr>
            <a:r>
              <a:rPr lang="fr-BE" dirty="0"/>
              <a:t>Pour plus d’informations sur les dispositions transitoires : </a:t>
            </a:r>
          </a:p>
          <a:p>
            <a:pPr marL="0" indent="0" algn="just">
              <a:buNone/>
            </a:pPr>
            <a:endParaRPr lang="fr-FR" dirty="0"/>
          </a:p>
          <a:p>
            <a:pPr lvl="0" algn="just"/>
            <a:r>
              <a:rPr lang="fr-BE" dirty="0"/>
              <a:t>Article 66 de la loi du 31 juillet 2017 ;</a:t>
            </a:r>
          </a:p>
          <a:p>
            <a:pPr marL="0" lvl="0" indent="0" algn="just">
              <a:buNone/>
            </a:pPr>
            <a:endParaRPr lang="fr-FR" dirty="0"/>
          </a:p>
          <a:p>
            <a:pPr lvl="0" algn="just"/>
            <a:r>
              <a:rPr lang="fr-BE" dirty="0"/>
              <a:t>Ouvrage de référence : L. ROUSSEAU, </a:t>
            </a:r>
            <a:r>
              <a:rPr lang="fr-BE" i="1" dirty="0"/>
              <a:t>Les dispositions transitoires et la planification, in </a:t>
            </a:r>
            <a:r>
              <a:rPr lang="fr-BE" dirty="0"/>
              <a:t>La réforme du droit des successions, Acte du XVe colloque de l’Association « Famille &amp; Droit », Liège 20 avril 2018, Bruxelles, Larcier, 2018, pp. 479 à 528.</a:t>
            </a:r>
            <a:endParaRPr lang="fr-FR" dirty="0"/>
          </a:p>
        </p:txBody>
      </p:sp>
      <p:pic>
        <p:nvPicPr>
          <p:cNvPr id="6" name="Image 5">
            <a:extLst>
              <a:ext uri="{FF2B5EF4-FFF2-40B4-BE49-F238E27FC236}">
                <a16:creationId xmlns:a16="http://schemas.microsoft.com/office/drawing/2014/main" id="{D111BA0A-AC15-D6AA-42BE-38912FD4B50D}"/>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0359606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100</a:t>
            </a:fld>
            <a:endParaRPr lang="fr-FR" dirty="0"/>
          </a:p>
        </p:txBody>
      </p:sp>
      <p:sp>
        <p:nvSpPr>
          <p:cNvPr id="5" name="Espace réservé du contenu 4"/>
          <p:cNvSpPr>
            <a:spLocks noGrp="1"/>
          </p:cNvSpPr>
          <p:nvPr>
            <p:ph idx="1"/>
          </p:nvPr>
        </p:nvSpPr>
        <p:spPr/>
        <p:txBody>
          <a:bodyPr>
            <a:noAutofit/>
          </a:bodyPr>
          <a:lstStyle/>
          <a:p>
            <a:pPr marL="0" lvl="0" indent="0" algn="just">
              <a:buNone/>
            </a:pPr>
            <a:r>
              <a:rPr lang="fr-FR" sz="1400" b="1" dirty="0">
                <a:solidFill>
                  <a:srgbClr val="B0874C"/>
                </a:solidFill>
              </a:rPr>
              <a:t>3. </a:t>
            </a:r>
            <a:r>
              <a:rPr lang="fr-FR" sz="1400" b="1" u="sng" dirty="0">
                <a:solidFill>
                  <a:srgbClr val="B0874C"/>
                </a:solidFill>
              </a:rPr>
              <a:t>Héritiers réservataires</a:t>
            </a:r>
          </a:p>
          <a:p>
            <a:pPr marL="0" indent="0" algn="just">
              <a:buNone/>
            </a:pPr>
            <a:endParaRPr lang="fr-FR" sz="1400" dirty="0"/>
          </a:p>
          <a:p>
            <a:pPr marL="0" indent="0" algn="just">
              <a:buNone/>
            </a:pPr>
            <a:r>
              <a:rPr lang="fr-FR" sz="1400" b="1" u="sng" dirty="0"/>
              <a:t>Pour information :</a:t>
            </a:r>
          </a:p>
          <a:p>
            <a:pPr lvl="0" algn="just"/>
            <a:endParaRPr lang="fr-FR" sz="1400" dirty="0"/>
          </a:p>
          <a:p>
            <a:pPr lvl="0" algn="just"/>
            <a:r>
              <a:rPr lang="fr-FR" sz="1400" u="sng" dirty="0"/>
              <a:t>Quid du cohabitant légal survivant ? </a:t>
            </a:r>
          </a:p>
          <a:p>
            <a:pPr marL="0" lvl="0" indent="0" algn="just">
              <a:buNone/>
            </a:pPr>
            <a:endParaRPr lang="fr-FR" sz="1400" dirty="0"/>
          </a:p>
          <a:p>
            <a:pPr marL="400050" lvl="1" indent="0" algn="just">
              <a:buNone/>
            </a:pPr>
            <a:r>
              <a:rPr lang="fr-FR" sz="1200" dirty="0"/>
              <a:t>Protection moyenne : il a droit à l’usufruit de l’habitation familiale et des meubles qui la garnissent </a:t>
            </a:r>
            <a:r>
              <a:rPr lang="fr-FR" sz="1200" b="1" u="sng" dirty="0"/>
              <a:t>MAIS</a:t>
            </a:r>
            <a:r>
              <a:rPr lang="fr-FR" sz="1200" dirty="0"/>
              <a:t> il n’est pas un héritier réservataire de sorte que le défunt peut limiter son droit (ex : USU 5 ans et pas viager) ou le supprimer par testament. </a:t>
            </a:r>
          </a:p>
          <a:p>
            <a:pPr marL="400050" lvl="1" indent="0" algn="just">
              <a:buNone/>
            </a:pPr>
            <a:endParaRPr lang="fr-FR" sz="1200" dirty="0"/>
          </a:p>
          <a:p>
            <a:pPr marL="400050" lvl="1" indent="0" algn="just">
              <a:buNone/>
            </a:pPr>
            <a:r>
              <a:rPr lang="fr-FR" sz="1200" dirty="0"/>
              <a:t>Droit fragile. </a:t>
            </a:r>
          </a:p>
          <a:p>
            <a:pPr marL="0" indent="0" algn="just">
              <a:buNone/>
            </a:pPr>
            <a:endParaRPr lang="fr-FR" sz="1400" dirty="0"/>
          </a:p>
          <a:p>
            <a:pPr lvl="0" algn="just"/>
            <a:r>
              <a:rPr lang="fr-FR" sz="1400" u="sng" dirty="0"/>
              <a:t>Quid du cohabitant de fait survivant ? </a:t>
            </a:r>
          </a:p>
          <a:p>
            <a:pPr marL="0" lvl="0" indent="0" algn="just">
              <a:buNone/>
            </a:pPr>
            <a:endParaRPr lang="fr-FR" sz="1400" dirty="0"/>
          </a:p>
          <a:p>
            <a:pPr marL="400050" lvl="1" indent="0" algn="just">
              <a:buNone/>
            </a:pPr>
            <a:r>
              <a:rPr lang="fr-FR" sz="1200" dirty="0"/>
              <a:t>Aucune protection : la loi ne prévoit rien pour lui et ne le protège pas. Il n’hérite donc de rien (à moins de le prévoir par testament).</a:t>
            </a:r>
          </a:p>
        </p:txBody>
      </p:sp>
      <p:pic>
        <p:nvPicPr>
          <p:cNvPr id="6" name="Image 5">
            <a:extLst>
              <a:ext uri="{FF2B5EF4-FFF2-40B4-BE49-F238E27FC236}">
                <a16:creationId xmlns:a16="http://schemas.microsoft.com/office/drawing/2014/main" id="{73E8F5B3-2200-EDB0-24A0-99B7840F611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8656346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101</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lgn="just">
              <a:buNone/>
            </a:pPr>
            <a:r>
              <a:rPr lang="fr-FR" b="1" dirty="0">
                <a:solidFill>
                  <a:srgbClr val="B0874C"/>
                </a:solidFill>
              </a:rPr>
              <a:t>4. </a:t>
            </a:r>
            <a:r>
              <a:rPr lang="fr-BE" b="1" u="sng" dirty="0">
                <a:solidFill>
                  <a:srgbClr val="B0874C"/>
                </a:solidFill>
              </a:rPr>
              <a:t>Vérification du respect de l’intégrité de la réserve</a:t>
            </a:r>
          </a:p>
          <a:p>
            <a:pPr marL="0" lvl="0" indent="0" algn="just">
              <a:buNone/>
            </a:pPr>
            <a:endParaRPr lang="fr-BE" b="1" u="sng" dirty="0">
              <a:solidFill>
                <a:srgbClr val="B0874C"/>
              </a:solidFill>
            </a:endParaRPr>
          </a:p>
          <a:p>
            <a:r>
              <a:rPr lang="fr-FR" dirty="0"/>
              <a:t>Si présence d’héritiers réservataires </a:t>
            </a:r>
            <a:r>
              <a:rPr lang="fr-FR" dirty="0">
                <a:sym typeface="Wingdings"/>
              </a:rPr>
              <a:t></a:t>
            </a:r>
            <a:r>
              <a:rPr lang="fr-FR" dirty="0"/>
              <a:t> il faut vérifier si leur réserve n’a pas été grignotée par le défunt (donations ou legs). </a:t>
            </a:r>
          </a:p>
          <a:p>
            <a:pPr marL="0" indent="0">
              <a:buNone/>
            </a:pPr>
            <a:endParaRPr lang="fr-FR" dirty="0"/>
          </a:p>
          <a:p>
            <a:pPr>
              <a:buFont typeface="Wingdings" charset="0"/>
              <a:buChar char="à"/>
            </a:pPr>
            <a:r>
              <a:rPr lang="fr-FR" dirty="0"/>
              <a:t>Comment vérifie-t-on ? En réalisant la </a:t>
            </a:r>
            <a:r>
              <a:rPr lang="fr-FR" b="1" dirty="0"/>
              <a:t>masse dite « 922 » </a:t>
            </a:r>
            <a:r>
              <a:rPr lang="fr-FR" dirty="0"/>
              <a:t>(art. 922 de l’ancien C. civ. – art. 4.153 du nouveau C. civ.). </a:t>
            </a:r>
          </a:p>
          <a:p>
            <a:pPr marL="0" indent="0">
              <a:buNone/>
            </a:pPr>
            <a:endParaRPr lang="fr-FR" dirty="0"/>
          </a:p>
          <a:p>
            <a:r>
              <a:rPr lang="fr-FR" u="sng" dirty="0"/>
              <a:t>3 étapes : </a:t>
            </a:r>
          </a:p>
          <a:p>
            <a:pPr marL="0" indent="0">
              <a:buNone/>
            </a:pPr>
            <a:endParaRPr lang="fr-FR" u="sng" dirty="0"/>
          </a:p>
          <a:p>
            <a:pPr lvl="1"/>
            <a:r>
              <a:rPr lang="fr-FR" dirty="0"/>
              <a:t>Masse de calcul du disponible (MCD) ;</a:t>
            </a:r>
          </a:p>
          <a:p>
            <a:pPr lvl="1"/>
            <a:r>
              <a:rPr lang="fr-FR" dirty="0"/>
              <a:t>Tableau d’imputation des libéralités (TIL) ; </a:t>
            </a:r>
          </a:p>
          <a:p>
            <a:pPr lvl="1"/>
            <a:r>
              <a:rPr lang="fr-FR" dirty="0"/>
              <a:t>Masse concrète de partage (MCP). </a:t>
            </a:r>
          </a:p>
          <a:p>
            <a:pPr marL="0" lvl="0" indent="0" algn="just">
              <a:buNone/>
            </a:pPr>
            <a:endParaRPr lang="fr-BE" b="1" u="sng" dirty="0">
              <a:solidFill>
                <a:srgbClr val="B0874C"/>
              </a:solidFill>
            </a:endParaRPr>
          </a:p>
          <a:p>
            <a:pPr marL="0" lvl="0" indent="0" algn="just">
              <a:buNone/>
            </a:pPr>
            <a:endParaRPr lang="fr-BE" b="1" u="sng" dirty="0">
              <a:solidFill>
                <a:srgbClr val="B0874C"/>
              </a:solidFill>
            </a:endParaRPr>
          </a:p>
          <a:p>
            <a:pPr marL="0" lvl="0" indent="0" algn="just">
              <a:buNone/>
            </a:pPr>
            <a:endParaRPr lang="fr-BE" b="1" u="sng" dirty="0">
              <a:solidFill>
                <a:srgbClr val="B0874C"/>
              </a:solidFill>
            </a:endParaRPr>
          </a:p>
          <a:p>
            <a:pPr marL="0" lvl="0" indent="0" algn="just">
              <a:buNone/>
            </a:pPr>
            <a:endParaRPr lang="fr-BE" b="1" u="sng" dirty="0">
              <a:solidFill>
                <a:srgbClr val="B0874C"/>
              </a:solidFill>
            </a:endParaRPr>
          </a:p>
        </p:txBody>
      </p:sp>
      <p:pic>
        <p:nvPicPr>
          <p:cNvPr id="6" name="Image 5">
            <a:extLst>
              <a:ext uri="{FF2B5EF4-FFF2-40B4-BE49-F238E27FC236}">
                <a16:creationId xmlns:a16="http://schemas.microsoft.com/office/drawing/2014/main" id="{AB031E55-699A-2BCF-0F7B-EB5B031D71E4}"/>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485297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102</a:t>
            </a:fld>
            <a:endParaRPr lang="fr-FR" dirty="0"/>
          </a:p>
        </p:txBody>
      </p:sp>
      <p:sp>
        <p:nvSpPr>
          <p:cNvPr id="5" name="Espace réservé du contenu 4"/>
          <p:cNvSpPr>
            <a:spLocks noGrp="1"/>
          </p:cNvSpPr>
          <p:nvPr>
            <p:ph idx="1"/>
          </p:nvPr>
        </p:nvSpPr>
        <p:spPr/>
        <p:txBody>
          <a:bodyPr>
            <a:normAutofit fontScale="85000" lnSpcReduction="10000"/>
          </a:bodyPr>
          <a:lstStyle/>
          <a:p>
            <a:pPr marL="0" lvl="0" indent="0" algn="just">
              <a:buNone/>
            </a:pPr>
            <a:r>
              <a:rPr lang="fr-FR" b="1" dirty="0">
                <a:solidFill>
                  <a:srgbClr val="B0874C"/>
                </a:solidFill>
              </a:rPr>
              <a:t>4. </a:t>
            </a:r>
            <a:r>
              <a:rPr lang="fr-BE" b="1" u="sng" dirty="0">
                <a:solidFill>
                  <a:srgbClr val="B0874C"/>
                </a:solidFill>
              </a:rPr>
              <a:t>Vérification du respect de l’intégrité de la réserve</a:t>
            </a:r>
          </a:p>
          <a:p>
            <a:pPr marL="0" lvl="0" indent="0" algn="just">
              <a:buNone/>
            </a:pPr>
            <a:endParaRPr lang="fr-BE" b="1" u="sng" dirty="0">
              <a:solidFill>
                <a:srgbClr val="B0874C"/>
              </a:solidFill>
            </a:endParaRPr>
          </a:p>
          <a:p>
            <a:pPr marL="0" lvl="0" indent="0" algn="just">
              <a:buNone/>
            </a:pPr>
            <a:r>
              <a:rPr lang="fr-FR" b="1" u="sng" dirty="0"/>
              <a:t>Etape n°1 : MCD</a:t>
            </a:r>
          </a:p>
          <a:p>
            <a:pPr marL="0" lvl="0" indent="0" algn="just">
              <a:buNone/>
            </a:pPr>
            <a:endParaRPr lang="fr-BE" b="1" u="sng" dirty="0">
              <a:solidFill>
                <a:srgbClr val="B0874C"/>
              </a:solidFill>
            </a:endParaRPr>
          </a:p>
          <a:p>
            <a:pPr marL="0" indent="0">
              <a:buNone/>
            </a:pPr>
            <a:r>
              <a:rPr lang="fr-FR" dirty="0"/>
              <a:t>Biens existants</a:t>
            </a:r>
          </a:p>
          <a:p>
            <a:pPr marL="0" indent="0">
              <a:buNone/>
            </a:pPr>
            <a:r>
              <a:rPr lang="fr-FR" dirty="0"/>
              <a:t>- Dettes </a:t>
            </a:r>
          </a:p>
          <a:p>
            <a:pPr marL="0" indent="0">
              <a:buNone/>
            </a:pPr>
            <a:r>
              <a:rPr lang="fr-FR" u="sng" dirty="0"/>
              <a:t>+ Donations </a:t>
            </a:r>
          </a:p>
          <a:p>
            <a:pPr marL="0" indent="0">
              <a:buNone/>
            </a:pPr>
            <a:r>
              <a:rPr lang="fr-FR" dirty="0"/>
              <a:t>= TOTAL </a:t>
            </a:r>
            <a:endParaRPr lang="fr-BE" b="1" u="sng" dirty="0">
              <a:solidFill>
                <a:srgbClr val="B0874C"/>
              </a:solidFill>
            </a:endParaRPr>
          </a:p>
          <a:p>
            <a:pPr marL="0" lvl="0" indent="0" algn="just">
              <a:buNone/>
            </a:pPr>
            <a:endParaRPr lang="fr-BE" b="1" u="sng" dirty="0">
              <a:solidFill>
                <a:srgbClr val="B0874C"/>
              </a:solidFill>
            </a:endParaRPr>
          </a:p>
          <a:p>
            <a:pPr marL="0" indent="0" algn="just">
              <a:buNone/>
            </a:pPr>
            <a:endParaRPr lang="fr-FR" dirty="0"/>
          </a:p>
        </p:txBody>
      </p:sp>
      <p:pic>
        <p:nvPicPr>
          <p:cNvPr id="6" name="Image 5">
            <a:extLst>
              <a:ext uri="{FF2B5EF4-FFF2-40B4-BE49-F238E27FC236}">
                <a16:creationId xmlns:a16="http://schemas.microsoft.com/office/drawing/2014/main" id="{9F486C1D-0A71-F755-E11D-A17F3A0306FA}"/>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3213379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103</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lgn="just">
              <a:buNone/>
            </a:pPr>
            <a:r>
              <a:rPr lang="fr-FR" b="1" dirty="0">
                <a:solidFill>
                  <a:srgbClr val="B0874C"/>
                </a:solidFill>
              </a:rPr>
              <a:t>4. </a:t>
            </a:r>
            <a:r>
              <a:rPr lang="fr-BE" b="1" u="sng" dirty="0">
                <a:solidFill>
                  <a:srgbClr val="B0874C"/>
                </a:solidFill>
              </a:rPr>
              <a:t>Vérification du respect de l’intégrité de la réserve</a:t>
            </a:r>
          </a:p>
          <a:p>
            <a:pPr marL="0" indent="0">
              <a:buNone/>
            </a:pPr>
            <a:endParaRPr lang="fr-FR" dirty="0"/>
          </a:p>
          <a:p>
            <a:pPr marL="0" lvl="0" indent="0">
              <a:buNone/>
            </a:pPr>
            <a:r>
              <a:rPr lang="fr-FR" b="1" u="sng" dirty="0"/>
              <a:t>Etape n°1 : MCD</a:t>
            </a:r>
          </a:p>
          <a:p>
            <a:pPr marL="0" indent="0">
              <a:buNone/>
            </a:pPr>
            <a:endParaRPr lang="fr-FR" dirty="0"/>
          </a:p>
          <a:p>
            <a:r>
              <a:rPr lang="fr-FR" dirty="0"/>
              <a:t>Biens existants = tous les biens du défunt qui existent au jour de son décès. </a:t>
            </a:r>
          </a:p>
          <a:p>
            <a:pPr marL="0" indent="0">
              <a:buNone/>
            </a:pPr>
            <a:endParaRPr lang="fr-FR" b="1" u="sng" dirty="0"/>
          </a:p>
          <a:p>
            <a:pPr marL="400050" lvl="1" indent="0">
              <a:buNone/>
            </a:pPr>
            <a:r>
              <a:rPr lang="fr-FR" b="1" u="sng" dirty="0"/>
              <a:t>Attention : </a:t>
            </a:r>
            <a:r>
              <a:rPr lang="fr-FR" dirty="0"/>
              <a:t>les legs font partie des biens existants. </a:t>
            </a:r>
          </a:p>
          <a:p>
            <a:pPr marL="400050" lvl="1" indent="0">
              <a:buNone/>
            </a:pPr>
            <a:endParaRPr lang="fr-FR" dirty="0"/>
          </a:p>
          <a:p>
            <a:pPr marL="400050" lvl="1" indent="0">
              <a:buNone/>
            </a:pPr>
            <a:r>
              <a:rPr lang="fr-FR" dirty="0"/>
              <a:t>Pourquoi ? Car ils sont transmis à cause de mort. </a:t>
            </a:r>
          </a:p>
          <a:p>
            <a:pPr marL="400050" lvl="1" indent="0">
              <a:buNone/>
            </a:pPr>
            <a:endParaRPr lang="fr-FR" dirty="0"/>
          </a:p>
          <a:p>
            <a:pPr marL="400050" lvl="1" indent="0">
              <a:buNone/>
            </a:pPr>
            <a:r>
              <a:rPr lang="fr-FR" dirty="0"/>
              <a:t>Ils quittent le patrimoine du défunt 1 seconde après son décès.  </a:t>
            </a:r>
          </a:p>
        </p:txBody>
      </p:sp>
      <p:pic>
        <p:nvPicPr>
          <p:cNvPr id="6" name="Image 5">
            <a:extLst>
              <a:ext uri="{FF2B5EF4-FFF2-40B4-BE49-F238E27FC236}">
                <a16:creationId xmlns:a16="http://schemas.microsoft.com/office/drawing/2014/main" id="{9AFA9AB3-3FE7-7EB1-17DB-9AEF1628251B}"/>
              </a:ext>
            </a:extLst>
          </p:cNvPr>
          <p:cNvPicPr>
            <a:picLocks noChangeAspect="1"/>
          </p:cNvPicPr>
          <p:nvPr/>
        </p:nvPicPr>
        <p:blipFill>
          <a:blip r:embed="rId2"/>
          <a:stretch>
            <a:fillRect/>
          </a:stretch>
        </p:blipFill>
        <p:spPr>
          <a:xfrm>
            <a:off x="336550" y="545281"/>
            <a:ext cx="8470900" cy="635000"/>
          </a:xfrm>
          <a:prstGeom prst="rect">
            <a:avLst/>
          </a:prstGeom>
        </p:spPr>
      </p:pic>
      <p:pic>
        <p:nvPicPr>
          <p:cNvPr id="7" name="Image 6">
            <a:extLst>
              <a:ext uri="{FF2B5EF4-FFF2-40B4-BE49-F238E27FC236}">
                <a16:creationId xmlns:a16="http://schemas.microsoft.com/office/drawing/2014/main" id="{B388DE6A-72DB-873E-4D0E-19CDD688360D}"/>
              </a:ext>
            </a:extLst>
          </p:cNvPr>
          <p:cNvPicPr>
            <a:picLocks noChangeAspect="1"/>
          </p:cNvPicPr>
          <p:nvPr/>
        </p:nvPicPr>
        <p:blipFill>
          <a:blip r:embed="rId3"/>
          <a:stretch>
            <a:fillRect/>
          </a:stretch>
        </p:blipFill>
        <p:spPr>
          <a:xfrm rot="1566541">
            <a:off x="7080202" y="2288995"/>
            <a:ext cx="1531196" cy="981667"/>
          </a:xfrm>
          <a:prstGeom prst="rect">
            <a:avLst/>
          </a:prstGeom>
        </p:spPr>
      </p:pic>
    </p:spTree>
    <p:extLst>
      <p:ext uri="{BB962C8B-B14F-4D97-AF65-F5344CB8AC3E}">
        <p14:creationId xmlns:p14="http://schemas.microsoft.com/office/powerpoint/2010/main" val="8964057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104</a:t>
            </a:fld>
            <a:endParaRPr lang="fr-FR" dirty="0"/>
          </a:p>
        </p:txBody>
      </p:sp>
      <p:sp>
        <p:nvSpPr>
          <p:cNvPr id="5" name="Espace réservé du contenu 4"/>
          <p:cNvSpPr>
            <a:spLocks noGrp="1"/>
          </p:cNvSpPr>
          <p:nvPr>
            <p:ph idx="1"/>
          </p:nvPr>
        </p:nvSpPr>
        <p:spPr/>
        <p:txBody>
          <a:bodyPr>
            <a:normAutofit lnSpcReduction="10000"/>
          </a:bodyPr>
          <a:lstStyle/>
          <a:p>
            <a:pPr marL="0" lvl="0" indent="0" algn="just">
              <a:buNone/>
            </a:pPr>
            <a:r>
              <a:rPr lang="fr-FR" b="1" dirty="0">
                <a:solidFill>
                  <a:srgbClr val="B0874C"/>
                </a:solidFill>
              </a:rPr>
              <a:t>4. </a:t>
            </a:r>
            <a:r>
              <a:rPr lang="fr-BE" b="1" u="sng" dirty="0">
                <a:solidFill>
                  <a:srgbClr val="B0874C"/>
                </a:solidFill>
              </a:rPr>
              <a:t>Vérification du respect de l’intégrité de la réserve</a:t>
            </a:r>
          </a:p>
          <a:p>
            <a:pPr marL="0" indent="0" algn="just">
              <a:buNone/>
            </a:pPr>
            <a:endParaRPr lang="fr-FR" dirty="0"/>
          </a:p>
          <a:p>
            <a:pPr marL="0" lvl="0" indent="0" algn="just">
              <a:buNone/>
            </a:pPr>
            <a:r>
              <a:rPr lang="fr-FR" b="1" u="sng" dirty="0"/>
              <a:t>Etape n°1 : MCD</a:t>
            </a:r>
          </a:p>
          <a:p>
            <a:pPr marL="0" indent="0" algn="just">
              <a:buNone/>
            </a:pPr>
            <a:endParaRPr lang="fr-FR" dirty="0"/>
          </a:p>
          <a:p>
            <a:pPr algn="just"/>
            <a:r>
              <a:rPr lang="fr-FR" dirty="0"/>
              <a:t>Dettes = toutes les dettes du défunt au moment de son décès.</a:t>
            </a:r>
          </a:p>
          <a:p>
            <a:pPr marL="0" indent="0">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1520B84A-8DCC-9C2D-FB43-8B26957D65A0}"/>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446578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105</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lgn="just">
              <a:buNone/>
            </a:pPr>
            <a:r>
              <a:rPr lang="fr-FR" b="1" dirty="0">
                <a:solidFill>
                  <a:srgbClr val="B0874C"/>
                </a:solidFill>
              </a:rPr>
              <a:t>4. </a:t>
            </a:r>
            <a:r>
              <a:rPr lang="fr-BE" b="1" u="sng" dirty="0">
                <a:solidFill>
                  <a:srgbClr val="B0874C"/>
                </a:solidFill>
              </a:rPr>
              <a:t>Vérification du respect de l’intégrité de la réserve</a:t>
            </a:r>
          </a:p>
          <a:p>
            <a:pPr marL="0" indent="0" algn="just">
              <a:buNone/>
            </a:pPr>
            <a:endParaRPr lang="fr-FR" dirty="0"/>
          </a:p>
          <a:p>
            <a:pPr marL="0" lvl="0" indent="0" algn="just">
              <a:buNone/>
            </a:pPr>
            <a:r>
              <a:rPr lang="fr-FR" b="1" u="sng" dirty="0"/>
              <a:t>Etape n°1 : MCD</a:t>
            </a:r>
          </a:p>
          <a:p>
            <a:pPr marL="0" indent="0" algn="just">
              <a:buNone/>
            </a:pPr>
            <a:endParaRPr lang="fr-FR" dirty="0"/>
          </a:p>
          <a:p>
            <a:pPr algn="just"/>
            <a:r>
              <a:rPr lang="fr-FR" dirty="0"/>
              <a:t>Donations = toutes les donations qui ont été consenties par le défunt. </a:t>
            </a:r>
          </a:p>
          <a:p>
            <a:pPr marL="0" indent="0" algn="just">
              <a:buNone/>
            </a:pPr>
            <a:endParaRPr lang="fr-FR" dirty="0">
              <a:sym typeface="Wingdings"/>
            </a:endParaRPr>
          </a:p>
          <a:p>
            <a:pPr lvl="1" algn="just">
              <a:buFont typeface="Wingdings" charset="0"/>
              <a:buChar char="à"/>
            </a:pPr>
            <a:r>
              <a:rPr lang="fr-FR" dirty="0"/>
              <a:t>Comment les comptabiliser ? </a:t>
            </a:r>
          </a:p>
          <a:p>
            <a:pPr marL="457200" lvl="1" indent="0" algn="just">
              <a:buNone/>
            </a:pPr>
            <a:endParaRPr lang="fr-FR" dirty="0"/>
          </a:p>
          <a:p>
            <a:pPr marL="857250" lvl="2" indent="0" algn="just">
              <a:buNone/>
            </a:pPr>
            <a:r>
              <a:rPr lang="fr-FR" sz="2800" dirty="0"/>
              <a:t>Valeur jour donation + indexée en fonction des prix à la consommation (indice de base = mois de la donation/ nouvel indice = mois du décès). </a:t>
            </a:r>
          </a:p>
          <a:p>
            <a:pPr marL="0" indent="0">
              <a:buNone/>
            </a:pPr>
            <a:endParaRPr lang="fr-FR" dirty="0"/>
          </a:p>
        </p:txBody>
      </p:sp>
      <p:pic>
        <p:nvPicPr>
          <p:cNvPr id="6" name="Image 5">
            <a:extLst>
              <a:ext uri="{FF2B5EF4-FFF2-40B4-BE49-F238E27FC236}">
                <a16:creationId xmlns:a16="http://schemas.microsoft.com/office/drawing/2014/main" id="{DB94A83E-48CC-647B-278E-9DC8991D9532}"/>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282287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106</a:t>
            </a:fld>
            <a:endParaRPr lang="fr-FR" dirty="0"/>
          </a:p>
        </p:txBody>
      </p:sp>
      <p:sp>
        <p:nvSpPr>
          <p:cNvPr id="5" name="Espace réservé du contenu 4"/>
          <p:cNvSpPr>
            <a:spLocks noGrp="1"/>
          </p:cNvSpPr>
          <p:nvPr>
            <p:ph idx="1"/>
          </p:nvPr>
        </p:nvSpPr>
        <p:spPr/>
        <p:txBody>
          <a:bodyPr>
            <a:normAutofit fontScale="62500" lnSpcReduction="20000"/>
          </a:bodyPr>
          <a:lstStyle/>
          <a:p>
            <a:pPr marL="0" indent="0">
              <a:buNone/>
            </a:pPr>
            <a:r>
              <a:rPr lang="fr-FR" b="1" dirty="0">
                <a:solidFill>
                  <a:srgbClr val="B0874C"/>
                </a:solidFill>
              </a:rPr>
              <a:t>4. </a:t>
            </a:r>
            <a:r>
              <a:rPr lang="fr-BE" b="1" u="sng" dirty="0">
                <a:solidFill>
                  <a:srgbClr val="B0874C"/>
                </a:solidFill>
              </a:rPr>
              <a:t>Vérification du respect de l’intégrité de la réserve</a:t>
            </a:r>
          </a:p>
          <a:p>
            <a:pPr lvl="0"/>
            <a:endParaRPr lang="fr-FR" b="1" u="sng" dirty="0"/>
          </a:p>
          <a:p>
            <a:pPr marL="0" lvl="0" indent="0">
              <a:buNone/>
            </a:pPr>
            <a:r>
              <a:rPr lang="fr-FR" b="1" u="sng" dirty="0"/>
              <a:t>Etape n°1 : MCD</a:t>
            </a:r>
          </a:p>
          <a:p>
            <a:pPr marL="0" indent="0">
              <a:buNone/>
            </a:pPr>
            <a:endParaRPr lang="fr-FR" dirty="0"/>
          </a:p>
          <a:p>
            <a:r>
              <a:rPr lang="fr-FR" u="sng" dirty="0"/>
              <a:t>Pour les enfants :</a:t>
            </a:r>
          </a:p>
          <a:p>
            <a:pPr marL="0" indent="0">
              <a:buNone/>
            </a:pPr>
            <a:endParaRPr lang="fr-FR" dirty="0"/>
          </a:p>
          <a:p>
            <a:pPr lvl="1">
              <a:buFont typeface="Courier New" panose="02070309020205020404" pitchFamily="49" charset="0"/>
              <a:buChar char="o"/>
            </a:pPr>
            <a:r>
              <a:rPr lang="fr-FR" dirty="0"/>
              <a:t>TOTAL/2 = Réserve globale des descendants (RG) ; </a:t>
            </a:r>
          </a:p>
          <a:p>
            <a:pPr lvl="1">
              <a:buFont typeface="Courier New" panose="02070309020205020404" pitchFamily="49" charset="0"/>
              <a:buChar char="o"/>
            </a:pPr>
            <a:r>
              <a:rPr lang="fr-FR" dirty="0"/>
              <a:t>TOTAL/2 = QD. </a:t>
            </a:r>
          </a:p>
          <a:p>
            <a:pPr marL="0" indent="0">
              <a:buNone/>
            </a:pPr>
            <a:endParaRPr lang="fr-FR" u="sng" dirty="0"/>
          </a:p>
          <a:p>
            <a:r>
              <a:rPr lang="fr-FR" u="sng" dirty="0"/>
              <a:t>Pour le conjoint survivant : </a:t>
            </a:r>
          </a:p>
          <a:p>
            <a:pPr marL="0" indent="0">
              <a:buNone/>
            </a:pPr>
            <a:endParaRPr lang="fr-FR" dirty="0"/>
          </a:p>
          <a:p>
            <a:pPr marL="857250" lvl="1" indent="-457200">
              <a:buFont typeface="Courier New" panose="02070309020205020404" pitchFamily="49" charset="0"/>
              <a:buChar char="o"/>
            </a:pPr>
            <a:r>
              <a:rPr lang="fr-FR" dirty="0"/>
              <a:t>Réserve concrète : USU logement familial + meubles ; </a:t>
            </a:r>
          </a:p>
          <a:p>
            <a:pPr marL="857250" lvl="1" indent="-457200">
              <a:buFont typeface="Courier New" panose="02070309020205020404" pitchFamily="49" charset="0"/>
              <a:buChar char="o"/>
            </a:pPr>
            <a:r>
              <a:rPr lang="fr-FR" dirty="0"/>
              <a:t>Réserve abstraite : TOTAL/2 en USU. </a:t>
            </a:r>
          </a:p>
          <a:p>
            <a:pPr marL="0" indent="0">
              <a:buNone/>
            </a:pPr>
            <a:endParaRPr lang="fr-FR" dirty="0"/>
          </a:p>
        </p:txBody>
      </p:sp>
      <p:pic>
        <p:nvPicPr>
          <p:cNvPr id="6" name="Image 5">
            <a:extLst>
              <a:ext uri="{FF2B5EF4-FFF2-40B4-BE49-F238E27FC236}">
                <a16:creationId xmlns:a16="http://schemas.microsoft.com/office/drawing/2014/main" id="{26F46CC9-352B-6A86-C412-77E79689B0E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0920924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107</a:t>
            </a:fld>
            <a:endParaRPr lang="fr-FR" dirty="0"/>
          </a:p>
        </p:txBody>
      </p:sp>
      <p:sp>
        <p:nvSpPr>
          <p:cNvPr id="5" name="Espace réservé du contenu 4"/>
          <p:cNvSpPr>
            <a:spLocks noGrp="1"/>
          </p:cNvSpPr>
          <p:nvPr>
            <p:ph idx="1"/>
          </p:nvPr>
        </p:nvSpPr>
        <p:spPr/>
        <p:txBody>
          <a:bodyPr/>
          <a:lstStyle/>
          <a:p>
            <a:pPr marL="0" indent="0">
              <a:buNone/>
            </a:pPr>
            <a:r>
              <a:rPr lang="fr-FR" sz="1200" b="1" dirty="0">
                <a:solidFill>
                  <a:srgbClr val="B0874C"/>
                </a:solidFill>
              </a:rPr>
              <a:t>4. </a:t>
            </a:r>
            <a:r>
              <a:rPr lang="fr-BE" sz="1200" b="1" u="sng" dirty="0">
                <a:solidFill>
                  <a:srgbClr val="B0874C"/>
                </a:solidFill>
              </a:rPr>
              <a:t>Vérification du respect de l’intégrité de la réserve</a:t>
            </a:r>
          </a:p>
          <a:p>
            <a:pPr marL="0" indent="0">
              <a:buNone/>
            </a:pPr>
            <a:endParaRPr lang="fr-FR" sz="1200" dirty="0"/>
          </a:p>
          <a:p>
            <a:pPr marL="0" lvl="0" indent="0">
              <a:buNone/>
            </a:pPr>
            <a:r>
              <a:rPr lang="fr-FR" sz="1200" b="1" u="sng" dirty="0"/>
              <a:t>Etape n°1 : MCD</a:t>
            </a:r>
          </a:p>
          <a:p>
            <a:pPr marL="0" indent="0">
              <a:buNone/>
            </a:pPr>
            <a:endParaRPr lang="fr-FR" sz="1200" dirty="0"/>
          </a:p>
          <a:p>
            <a:pPr marL="0" indent="0">
              <a:buNone/>
            </a:pPr>
            <a:r>
              <a:rPr lang="fr-FR" sz="1200" i="1" u="sng" dirty="0"/>
              <a:t>Exemple : </a:t>
            </a:r>
          </a:p>
          <a:p>
            <a:pPr marL="0" indent="0">
              <a:buNone/>
            </a:pPr>
            <a:endParaRPr lang="fr-FR" u="sng" dirty="0"/>
          </a:p>
          <a:p>
            <a:pPr marL="0" indent="0">
              <a:buNone/>
            </a:pPr>
            <a:endParaRPr lang="fr-FR" u="sng" dirty="0"/>
          </a:p>
          <a:p>
            <a:pPr marL="0" indent="0">
              <a:buNone/>
            </a:pPr>
            <a:endParaRPr lang="fr-FR" u="sng" dirty="0"/>
          </a:p>
          <a:p>
            <a:pPr marL="0" indent="0">
              <a:buNone/>
            </a:pPr>
            <a:endParaRPr lang="fr-FR" u="sng" dirty="0"/>
          </a:p>
          <a:p>
            <a:pPr marL="0" indent="0">
              <a:buNone/>
            </a:pPr>
            <a:endParaRPr lang="fr-FR" u="sng" dirty="0"/>
          </a:p>
          <a:p>
            <a:pPr marL="0" indent="0">
              <a:buNone/>
            </a:pPr>
            <a:endParaRPr lang="fr-FR" dirty="0"/>
          </a:p>
        </p:txBody>
      </p:sp>
      <p:graphicFrame>
        <p:nvGraphicFramePr>
          <p:cNvPr id="8" name="Objet 7"/>
          <p:cNvGraphicFramePr>
            <a:graphicFrameLocks noChangeAspect="1"/>
          </p:cNvGraphicFramePr>
          <p:nvPr>
            <p:extLst>
              <p:ext uri="{D42A27DB-BD31-4B8C-83A1-F6EECF244321}">
                <p14:modId xmlns:p14="http://schemas.microsoft.com/office/powerpoint/2010/main" val="2647917040"/>
              </p:ext>
            </p:extLst>
          </p:nvPr>
        </p:nvGraphicFramePr>
        <p:xfrm>
          <a:off x="1844117" y="2566582"/>
          <a:ext cx="7129653" cy="3855833"/>
        </p:xfrm>
        <a:graphic>
          <a:graphicData uri="http://schemas.openxmlformats.org/presentationml/2006/ole">
            <mc:AlternateContent xmlns:mc="http://schemas.openxmlformats.org/markup-compatibility/2006">
              <mc:Choice xmlns:v="urn:schemas-microsoft-com:vml" Requires="v">
                <p:oleObj name="Document" r:id="rId2" imgW="6223000" imgH="3365500" progId="Word.Document.12">
                  <p:embed/>
                </p:oleObj>
              </mc:Choice>
              <mc:Fallback>
                <p:oleObj name="Document" r:id="rId2" imgW="6223000" imgH="3365500" progId="Word.Document.12">
                  <p:embed/>
                  <p:pic>
                    <p:nvPicPr>
                      <p:cNvPr id="8" name="Objet 7"/>
                      <p:cNvPicPr/>
                      <p:nvPr/>
                    </p:nvPicPr>
                    <p:blipFill>
                      <a:blip r:embed="rId3"/>
                      <a:stretch>
                        <a:fillRect/>
                      </a:stretch>
                    </p:blipFill>
                    <p:spPr>
                      <a:xfrm>
                        <a:off x="1844117" y="2566582"/>
                        <a:ext cx="7129653" cy="3855833"/>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82196F67-3F13-7C29-7A9E-39F1488E89E0}"/>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3207329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108</a:t>
            </a:fld>
            <a:endParaRPr lang="fr-FR" dirty="0"/>
          </a:p>
        </p:txBody>
      </p:sp>
      <p:sp>
        <p:nvSpPr>
          <p:cNvPr id="5" name="Espace réservé du contenu 4"/>
          <p:cNvSpPr>
            <a:spLocks noGrp="1"/>
          </p:cNvSpPr>
          <p:nvPr>
            <p:ph idx="1"/>
          </p:nvPr>
        </p:nvSpPr>
        <p:spPr/>
        <p:txBody>
          <a:bodyPr>
            <a:normAutofit fontScale="47500" lnSpcReduction="20000"/>
          </a:bodyPr>
          <a:lstStyle/>
          <a:p>
            <a:pPr marL="0" indent="0">
              <a:buNone/>
            </a:pPr>
            <a:r>
              <a:rPr lang="fr-FR" b="1" dirty="0">
                <a:solidFill>
                  <a:srgbClr val="B0874C"/>
                </a:solidFill>
              </a:rPr>
              <a:t>4. </a:t>
            </a:r>
            <a:r>
              <a:rPr lang="fr-BE" b="1" u="sng" dirty="0">
                <a:solidFill>
                  <a:srgbClr val="B0874C"/>
                </a:solidFill>
              </a:rPr>
              <a:t>Vérification du respect de l’intégrité de la réserve</a:t>
            </a:r>
          </a:p>
          <a:p>
            <a:pPr marL="0" indent="0">
              <a:buNone/>
            </a:pPr>
            <a:endParaRPr lang="fr-FR" dirty="0"/>
          </a:p>
          <a:p>
            <a:pPr marL="0" lvl="0" indent="0">
              <a:buNone/>
            </a:pPr>
            <a:r>
              <a:rPr lang="fr-FR" b="1" u="sng" dirty="0"/>
              <a:t>Etape n°1 : MCD</a:t>
            </a:r>
          </a:p>
          <a:p>
            <a:pPr marL="0" indent="0">
              <a:buNone/>
            </a:pPr>
            <a:endParaRPr lang="fr-FR" dirty="0"/>
          </a:p>
          <a:p>
            <a:pPr marL="0" indent="0">
              <a:buNone/>
            </a:pPr>
            <a:r>
              <a:rPr lang="fr-FR" i="1" u="sng" dirty="0"/>
              <a:t>Exemple : </a:t>
            </a:r>
          </a:p>
          <a:p>
            <a:pPr marL="0" indent="0">
              <a:buNone/>
            </a:pPr>
            <a:endParaRPr lang="fr-FR" u="sng" dirty="0"/>
          </a:p>
          <a:p>
            <a:r>
              <a:rPr lang="fr-FR" dirty="0"/>
              <a:t>Moly W., veuve non remariée, décède le 22/02/2022.</a:t>
            </a:r>
          </a:p>
          <a:p>
            <a:r>
              <a:rPr lang="fr-FR" dirty="0"/>
              <a:t>A son décès, elle laisse des biens existants de 400.000€ et des dettes de 100.000€. </a:t>
            </a:r>
          </a:p>
          <a:p>
            <a:r>
              <a:rPr lang="fr-FR" dirty="0"/>
              <a:t>Elle a dicté un testament authentique dans lequel elle lègue un immeuble et des meubles d’une valeur de 300.000€ à Harry (tiers). </a:t>
            </a:r>
          </a:p>
          <a:p>
            <a:r>
              <a:rPr lang="fr-FR" dirty="0"/>
              <a:t>De son vivant, elle a consenti les donations suivantes : </a:t>
            </a:r>
          </a:p>
          <a:p>
            <a:pPr lvl="1"/>
            <a:r>
              <a:rPr lang="fr-FR" dirty="0"/>
              <a:t>Le 01/05/2015 : un immeuble d’une valeur de 75.000€ à Fred (enfant);</a:t>
            </a:r>
          </a:p>
          <a:p>
            <a:pPr lvl="1"/>
            <a:r>
              <a:rPr lang="fr-FR" dirty="0"/>
              <a:t>Le 01/06/2015 : une œuvre d’art d’une valeur de 75.000€ à George (enfant) ; </a:t>
            </a:r>
          </a:p>
          <a:p>
            <a:pPr lvl="1"/>
            <a:r>
              <a:rPr lang="fr-FR" dirty="0"/>
              <a:t>Le 01/05/2016 : une somme d’argent de 75.000€ à Ron (enfant) ; </a:t>
            </a:r>
          </a:p>
          <a:p>
            <a:pPr lvl="1"/>
            <a:r>
              <a:rPr lang="fr-FR" dirty="0"/>
              <a:t>Le 01/06/2017 : un immeuble d’une valeur de 100.000€ à Ginny (par préciput et hors part) (enfant);</a:t>
            </a:r>
          </a:p>
          <a:p>
            <a:pPr lvl="1"/>
            <a:r>
              <a:rPr lang="fr-FR" dirty="0"/>
              <a:t>Le 01/06/2018 : une somme d’argent de 75.000€ à Ginny (enfant) ;</a:t>
            </a:r>
          </a:p>
          <a:p>
            <a:pPr lvl="1"/>
            <a:r>
              <a:rPr lang="fr-FR" dirty="0"/>
              <a:t>Le 01/07/2018 : une cape d’une valeur de 100.000€ à son ami Lupin (tiers). </a:t>
            </a:r>
          </a:p>
          <a:p>
            <a:pPr marL="457200" lvl="1" indent="0">
              <a:buNone/>
            </a:pPr>
            <a:endParaRPr lang="fr-FR" dirty="0"/>
          </a:p>
          <a:p>
            <a:endParaRPr lang="fr-FR" dirty="0"/>
          </a:p>
        </p:txBody>
      </p:sp>
      <p:pic>
        <p:nvPicPr>
          <p:cNvPr id="6" name="Image 5">
            <a:extLst>
              <a:ext uri="{FF2B5EF4-FFF2-40B4-BE49-F238E27FC236}">
                <a16:creationId xmlns:a16="http://schemas.microsoft.com/office/drawing/2014/main" id="{1D9A6CF0-7354-995C-BC7F-A44FD0EF1B7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012189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109</a:t>
            </a:fld>
            <a:endParaRPr lang="fr-FR" dirty="0"/>
          </a:p>
        </p:txBody>
      </p:sp>
      <p:sp>
        <p:nvSpPr>
          <p:cNvPr id="5" name="Espace réservé du contenu 4"/>
          <p:cNvSpPr>
            <a:spLocks noGrp="1"/>
          </p:cNvSpPr>
          <p:nvPr>
            <p:ph idx="1"/>
          </p:nvPr>
        </p:nvSpPr>
        <p:spPr/>
        <p:txBody>
          <a:bodyPr>
            <a:normAutofit fontScale="40000" lnSpcReduction="20000"/>
          </a:bodyPr>
          <a:lstStyle/>
          <a:p>
            <a:pPr marL="0" indent="0">
              <a:buNone/>
            </a:pPr>
            <a:r>
              <a:rPr lang="fr-FR" sz="4300" b="1" dirty="0">
                <a:solidFill>
                  <a:srgbClr val="B0874C"/>
                </a:solidFill>
              </a:rPr>
              <a:t>4. </a:t>
            </a:r>
            <a:r>
              <a:rPr lang="fr-BE" sz="4300" b="1" u="sng" dirty="0">
                <a:solidFill>
                  <a:srgbClr val="B0874C"/>
                </a:solidFill>
              </a:rPr>
              <a:t>Vérification du respect de l’intégrité de la réserve</a:t>
            </a:r>
          </a:p>
          <a:p>
            <a:pPr marL="0" indent="0">
              <a:buNone/>
            </a:pPr>
            <a:endParaRPr lang="fr-FR" sz="4300" dirty="0"/>
          </a:p>
          <a:p>
            <a:pPr marL="0" lvl="0" indent="0">
              <a:buNone/>
            </a:pPr>
            <a:r>
              <a:rPr lang="fr-FR" sz="4300" b="1" u="sng" dirty="0"/>
              <a:t>Etape n°1 : MCD</a:t>
            </a:r>
          </a:p>
          <a:p>
            <a:pPr marL="0" indent="0">
              <a:buNone/>
            </a:pPr>
            <a:endParaRPr lang="fr-FR" sz="4300" dirty="0"/>
          </a:p>
          <a:p>
            <a:pPr marL="0" indent="0">
              <a:buNone/>
            </a:pPr>
            <a:r>
              <a:rPr lang="fr-FR" sz="4300" i="1" u="sng" dirty="0"/>
              <a:t>Exemple : </a:t>
            </a:r>
          </a:p>
          <a:p>
            <a:pPr marL="0" indent="0">
              <a:buNone/>
            </a:pPr>
            <a:endParaRPr lang="fr-FR" sz="4300" dirty="0"/>
          </a:p>
          <a:p>
            <a:pPr marL="0" indent="0">
              <a:buNone/>
            </a:pPr>
            <a:r>
              <a:rPr lang="fr-FR" sz="4300" dirty="0"/>
              <a:t>Biens existants : 400.000€</a:t>
            </a:r>
          </a:p>
          <a:p>
            <a:pPr marL="0" indent="0">
              <a:buNone/>
            </a:pPr>
            <a:r>
              <a:rPr lang="fr-FR" sz="4300" dirty="0"/>
              <a:t>- Dettes : 100.000€</a:t>
            </a:r>
          </a:p>
          <a:p>
            <a:pPr marL="0" indent="0">
              <a:buNone/>
            </a:pPr>
            <a:r>
              <a:rPr lang="fr-FR" sz="4300" u="sng" dirty="0"/>
              <a:t>+ Donations* : 500.000€</a:t>
            </a:r>
          </a:p>
          <a:p>
            <a:pPr marL="0" indent="0">
              <a:buNone/>
            </a:pPr>
            <a:r>
              <a:rPr lang="fr-FR" sz="4300" dirty="0"/>
              <a:t>= 800.000€</a:t>
            </a:r>
          </a:p>
          <a:p>
            <a:pPr marL="0" indent="0">
              <a:buNone/>
            </a:pPr>
            <a:endParaRPr lang="fr-FR" sz="4300" b="1" u="sng" dirty="0">
              <a:solidFill>
                <a:srgbClr val="B0874C"/>
              </a:solidFill>
            </a:endParaRPr>
          </a:p>
          <a:p>
            <a:pPr>
              <a:buFont typeface="Wingdings" charset="0"/>
              <a:buChar char="à"/>
            </a:pPr>
            <a:r>
              <a:rPr lang="fr-FR" sz="4300" dirty="0">
                <a:sym typeface="Wingdings"/>
              </a:rPr>
              <a:t>QD = ½ de 800.000€ = 400.000€</a:t>
            </a:r>
          </a:p>
          <a:p>
            <a:pPr>
              <a:buFont typeface="Wingdings" charset="0"/>
              <a:buChar char="à"/>
            </a:pPr>
            <a:r>
              <a:rPr lang="fr-FR" sz="4300" dirty="0">
                <a:sym typeface="Wingdings"/>
              </a:rPr>
              <a:t>RG = ½ de 800.000€ = 400.000€.</a:t>
            </a:r>
            <a:endParaRPr lang="fr-FR" dirty="0">
              <a:sym typeface="Wingdings"/>
            </a:endParaRPr>
          </a:p>
          <a:p>
            <a:pPr lvl="1">
              <a:buFont typeface="Wingdings" charset="0"/>
              <a:buChar char="à"/>
            </a:pPr>
            <a:endParaRPr lang="fr-BE"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615A96A3-2AC2-C86A-F8F7-7228883B682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24683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a:t>
            </a:fld>
            <a:endParaRPr lang="fr-FR" dirty="0"/>
          </a:p>
        </p:txBody>
      </p:sp>
      <p:sp>
        <p:nvSpPr>
          <p:cNvPr id="5" name="Espace réservé du contenu 4"/>
          <p:cNvSpPr>
            <a:spLocks noGrp="1"/>
          </p:cNvSpPr>
          <p:nvPr>
            <p:ph idx="1"/>
          </p:nvPr>
        </p:nvSpPr>
        <p:spPr/>
        <p:txBody>
          <a:bodyPr>
            <a:normAutofit/>
          </a:bodyPr>
          <a:lstStyle/>
          <a:p>
            <a:pPr marL="0" indent="0">
              <a:buNone/>
            </a:pPr>
            <a:r>
              <a:rPr lang="fr-FR" b="1" dirty="0">
                <a:solidFill>
                  <a:srgbClr val="B0874C"/>
                </a:solidFill>
              </a:rPr>
              <a:t>4. </a:t>
            </a:r>
            <a:r>
              <a:rPr lang="fr-FR" b="1" u="sng" dirty="0">
                <a:solidFill>
                  <a:srgbClr val="B0874C"/>
                </a:solidFill>
              </a:rPr>
              <a:t>Lieu du dernier domicile du défunt</a:t>
            </a:r>
          </a:p>
          <a:p>
            <a:pPr marL="0" indent="0">
              <a:buNone/>
            </a:pPr>
            <a:endParaRPr lang="fr-FR" dirty="0"/>
          </a:p>
          <a:p>
            <a:pPr marL="0" lvl="0" indent="0" algn="just">
              <a:buNone/>
            </a:pPr>
            <a:r>
              <a:rPr lang="fr-BE" dirty="0"/>
              <a:t>Compétence territoriale </a:t>
            </a:r>
            <a:r>
              <a:rPr lang="fr-BE" dirty="0">
                <a:sym typeface="Wingdings"/>
              </a:rPr>
              <a:t> </a:t>
            </a:r>
            <a:r>
              <a:rPr lang="fr-BE" dirty="0"/>
              <a:t>Tribunal du lieu de l’ouverture de la succession (art. 627, 3° C. jud.) = le lieu du dernier domicile du défunt (art. 110 C. civ). </a:t>
            </a:r>
            <a:endParaRPr lang="fr-FR" dirty="0"/>
          </a:p>
          <a:p>
            <a:pPr marL="0" indent="0">
              <a:buNone/>
            </a:pPr>
            <a:endParaRPr lang="fr-FR" dirty="0"/>
          </a:p>
        </p:txBody>
      </p:sp>
      <p:pic>
        <p:nvPicPr>
          <p:cNvPr id="6" name="Image 5">
            <a:extLst>
              <a:ext uri="{FF2B5EF4-FFF2-40B4-BE49-F238E27FC236}">
                <a16:creationId xmlns:a16="http://schemas.microsoft.com/office/drawing/2014/main" id="{9A0F0A9E-8B2C-2337-E1AA-466C4A88853A}"/>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4461367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110</a:t>
            </a:fld>
            <a:endParaRPr lang="fr-FR" dirty="0"/>
          </a:p>
        </p:txBody>
      </p:sp>
      <p:sp>
        <p:nvSpPr>
          <p:cNvPr id="5" name="Espace réservé du contenu 4"/>
          <p:cNvSpPr>
            <a:spLocks noGrp="1"/>
          </p:cNvSpPr>
          <p:nvPr>
            <p:ph idx="1"/>
          </p:nvPr>
        </p:nvSpPr>
        <p:spPr/>
        <p:txBody>
          <a:bodyPr>
            <a:normAutofit fontScale="70000" lnSpcReduction="20000"/>
          </a:bodyPr>
          <a:lstStyle/>
          <a:p>
            <a:pPr marL="0" indent="0" algn="just">
              <a:buNone/>
            </a:pPr>
            <a:r>
              <a:rPr lang="fr-BE" b="1" u="sng" dirty="0">
                <a:solidFill>
                  <a:srgbClr val="B0874C"/>
                </a:solidFill>
              </a:rPr>
              <a:t>Vérification du respect de l’intégrité de la réserve</a:t>
            </a:r>
          </a:p>
          <a:p>
            <a:pPr marL="0" indent="0" algn="just">
              <a:buNone/>
            </a:pPr>
            <a:endParaRPr lang="fr-FR" dirty="0"/>
          </a:p>
          <a:p>
            <a:pPr marL="0" lvl="0" indent="0" algn="just">
              <a:buNone/>
            </a:pPr>
            <a:r>
              <a:rPr lang="fr-FR" b="1" u="sng" dirty="0"/>
              <a:t>Etape n°2 : TIL</a:t>
            </a:r>
          </a:p>
          <a:p>
            <a:pPr marL="0" indent="0">
              <a:buNone/>
            </a:pPr>
            <a:endParaRPr lang="fr-FR" dirty="0"/>
          </a:p>
          <a:p>
            <a:pPr marL="0" indent="0">
              <a:buNone/>
            </a:pPr>
            <a:r>
              <a:rPr lang="fr-FR" dirty="0"/>
              <a:t>TIL = gare de triage des libéralités.</a:t>
            </a:r>
          </a:p>
          <a:p>
            <a:pPr marL="0" indent="0">
              <a:buNone/>
            </a:pPr>
            <a:endParaRPr lang="fr-FR" dirty="0"/>
          </a:p>
          <a:p>
            <a:pPr>
              <a:buFont typeface="Wingdings" charset="0"/>
              <a:buChar char="à"/>
            </a:pPr>
            <a:r>
              <a:rPr lang="fr-FR" dirty="0"/>
              <a:t>Comment impute-t-on les libéralités ? </a:t>
            </a:r>
          </a:p>
          <a:p>
            <a:pPr marL="0" indent="0">
              <a:buNone/>
            </a:pPr>
            <a:endParaRPr lang="fr-FR" dirty="0"/>
          </a:p>
          <a:p>
            <a:pPr marL="914400" lvl="1" indent="-514350">
              <a:buFont typeface="+mj-lt"/>
              <a:buAutoNum type="arabicPeriod"/>
            </a:pPr>
            <a:r>
              <a:rPr lang="fr-FR" dirty="0"/>
              <a:t>RG/QD ;</a:t>
            </a:r>
          </a:p>
          <a:p>
            <a:pPr marL="914400" lvl="1" indent="-514350">
              <a:buFont typeface="+mj-lt"/>
              <a:buAutoNum type="arabicPeriod"/>
            </a:pPr>
            <a:r>
              <a:rPr lang="fr-FR" dirty="0"/>
              <a:t>Ordre d’imputation des libéralités ; </a:t>
            </a:r>
          </a:p>
          <a:p>
            <a:pPr marL="914400" lvl="1" indent="-514350">
              <a:buFont typeface="+mj-lt"/>
              <a:buAutoNum type="arabicPeriod"/>
            </a:pPr>
            <a:r>
              <a:rPr lang="fr-FR" dirty="0"/>
              <a:t>Valeur des libéralités.</a:t>
            </a:r>
          </a:p>
          <a:p>
            <a:pPr marL="914400" lvl="1" indent="-514350">
              <a:buFont typeface="+mj-lt"/>
              <a:buAutoNum type="arabicPeriod"/>
            </a:pPr>
            <a:endParaRPr lang="fr-FR" dirty="0"/>
          </a:p>
          <a:p>
            <a:pPr marL="0" indent="0">
              <a:buNone/>
            </a:pPr>
            <a:endParaRPr lang="fr-FR" dirty="0"/>
          </a:p>
        </p:txBody>
      </p:sp>
      <p:pic>
        <p:nvPicPr>
          <p:cNvPr id="6" name="Image 5">
            <a:extLst>
              <a:ext uri="{FF2B5EF4-FFF2-40B4-BE49-F238E27FC236}">
                <a16:creationId xmlns:a16="http://schemas.microsoft.com/office/drawing/2014/main" id="{0E13D866-4BED-FB37-22AB-0EFDCEB49F0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71815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111</a:t>
            </a:fld>
            <a:endParaRPr lang="fr-FR" dirty="0"/>
          </a:p>
        </p:txBody>
      </p:sp>
      <p:sp>
        <p:nvSpPr>
          <p:cNvPr id="5" name="Espace réservé du contenu 4"/>
          <p:cNvSpPr>
            <a:spLocks noGrp="1"/>
          </p:cNvSpPr>
          <p:nvPr>
            <p:ph idx="1"/>
          </p:nvPr>
        </p:nvSpPr>
        <p:spPr/>
        <p:txBody>
          <a:bodyPr>
            <a:normAutofit/>
          </a:bodyPr>
          <a:lstStyle/>
          <a:p>
            <a:pPr marL="0" indent="0" algn="just">
              <a:buNone/>
            </a:pPr>
            <a:r>
              <a:rPr lang="fr-FR" sz="2400" b="1" dirty="0">
                <a:solidFill>
                  <a:srgbClr val="B0874C"/>
                </a:solidFill>
              </a:rPr>
              <a:t>4. </a:t>
            </a:r>
            <a:r>
              <a:rPr lang="fr-BE" sz="2400" b="1" u="sng" dirty="0">
                <a:solidFill>
                  <a:srgbClr val="B0874C"/>
                </a:solidFill>
              </a:rPr>
              <a:t>Vérification du respect de l’intégrité de la réserve</a:t>
            </a:r>
          </a:p>
          <a:p>
            <a:pPr marL="0" indent="0" algn="just">
              <a:buNone/>
            </a:pPr>
            <a:endParaRPr lang="fr-FR" sz="2400" dirty="0"/>
          </a:p>
          <a:p>
            <a:pPr marL="0" lvl="0" indent="0" algn="just">
              <a:buNone/>
            </a:pPr>
            <a:r>
              <a:rPr lang="fr-FR" sz="2400" b="1" u="sng" dirty="0"/>
              <a:t>Etape n°2 : TIL</a:t>
            </a:r>
          </a:p>
          <a:p>
            <a:pPr marL="0" indent="0">
              <a:buNone/>
            </a:pPr>
            <a:endParaRPr lang="fr-FR" dirty="0"/>
          </a:p>
          <a:p>
            <a:pPr marL="0" indent="0">
              <a:buNone/>
            </a:pPr>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79298865"/>
              </p:ext>
            </p:extLst>
          </p:nvPr>
        </p:nvGraphicFramePr>
        <p:xfrm>
          <a:off x="1841477" y="3929252"/>
          <a:ext cx="5791200" cy="2194560"/>
        </p:xfrm>
        <a:graphic>
          <a:graphicData uri="http://schemas.openxmlformats.org/drawingml/2006/table">
            <a:tbl>
              <a:tblPr firstRow="1" bandRow="1">
                <a:tableStyleId>{6E25E649-3F16-4E02-A733-19D2CDBF48F0}</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03387">
                <a:tc>
                  <a:txBody>
                    <a:bodyPr/>
                    <a:lstStyle/>
                    <a:p>
                      <a:pPr algn="ctr"/>
                      <a:r>
                        <a:rPr lang="fr-FR" dirty="0"/>
                        <a:t>RG (1/2 MCD)</a:t>
                      </a:r>
                    </a:p>
                  </a:txBody>
                  <a:tcPr/>
                </a:tc>
                <a:tc>
                  <a:txBody>
                    <a:bodyPr/>
                    <a:lstStyle/>
                    <a:p>
                      <a:pPr algn="ctr"/>
                      <a:r>
                        <a:rPr lang="fr-FR" dirty="0"/>
                        <a:t>QD (1/2 MCD)</a:t>
                      </a:r>
                    </a:p>
                  </a:txBody>
                  <a:tcPr/>
                </a:tc>
                <a:extLst>
                  <a:ext uri="{0D108BD9-81ED-4DB2-BD59-A6C34878D82A}">
                    <a16:rowId xmlns:a16="http://schemas.microsoft.com/office/drawing/2014/main" val="10000"/>
                  </a:ext>
                </a:extLst>
              </a:tr>
              <a:tr h="303387">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1"/>
                  </a:ext>
                </a:extLst>
              </a:tr>
              <a:tr h="303387">
                <a:tc>
                  <a:txBody>
                    <a:bodyPr/>
                    <a:lstStyle/>
                    <a:p>
                      <a:endParaRPr lang="fr-FR"/>
                    </a:p>
                  </a:txBody>
                  <a:tcPr/>
                </a:tc>
                <a:tc>
                  <a:txBody>
                    <a:bodyPr/>
                    <a:lstStyle/>
                    <a:p>
                      <a:endParaRPr lang="fr-FR" dirty="0"/>
                    </a:p>
                  </a:txBody>
                  <a:tcPr/>
                </a:tc>
                <a:extLst>
                  <a:ext uri="{0D108BD9-81ED-4DB2-BD59-A6C34878D82A}">
                    <a16:rowId xmlns:a16="http://schemas.microsoft.com/office/drawing/2014/main" val="10002"/>
                  </a:ext>
                </a:extLst>
              </a:tr>
              <a:tr h="303387">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03387">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03387">
                <a:tc>
                  <a:txBody>
                    <a:bodyPr/>
                    <a:lstStyle/>
                    <a:p>
                      <a:endParaRPr lang="fr-F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pic>
        <p:nvPicPr>
          <p:cNvPr id="7" name="Image 6">
            <a:extLst>
              <a:ext uri="{FF2B5EF4-FFF2-40B4-BE49-F238E27FC236}">
                <a16:creationId xmlns:a16="http://schemas.microsoft.com/office/drawing/2014/main" id="{8F6797E2-69BD-BEDB-5DD2-ADEF5E4E246D}"/>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80667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112</a:t>
            </a:fld>
            <a:endParaRPr lang="fr-FR" dirty="0"/>
          </a:p>
        </p:txBody>
      </p:sp>
      <p:sp>
        <p:nvSpPr>
          <p:cNvPr id="5" name="Espace réservé du contenu 4"/>
          <p:cNvSpPr>
            <a:spLocks noGrp="1"/>
          </p:cNvSpPr>
          <p:nvPr>
            <p:ph idx="1"/>
          </p:nvPr>
        </p:nvSpPr>
        <p:spPr>
          <a:xfrm>
            <a:off x="585372" y="2210126"/>
            <a:ext cx="8101427" cy="3916038"/>
          </a:xfrm>
        </p:spPr>
        <p:txBody>
          <a:bodyPr>
            <a:no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marL="0" indent="0" algn="just">
              <a:buNone/>
            </a:pPr>
            <a:endParaRPr lang="fr-FR" sz="1400" dirty="0"/>
          </a:p>
          <a:p>
            <a:pPr marL="0" lvl="0" indent="0" algn="just">
              <a:buNone/>
            </a:pPr>
            <a:r>
              <a:rPr lang="fr-FR" sz="1400" b="1" u="sng" dirty="0"/>
              <a:t>Etape n°2 : TIL</a:t>
            </a:r>
          </a:p>
          <a:p>
            <a:pPr marL="0" lvl="0" indent="0" algn="just">
              <a:buNone/>
            </a:pPr>
            <a:endParaRPr lang="fr-FR" sz="1400" b="1" u="sng" dirty="0"/>
          </a:p>
          <a:p>
            <a:pPr algn="just">
              <a:buAutoNum type="arabicPeriod"/>
            </a:pPr>
            <a:r>
              <a:rPr lang="fr-FR" sz="1400" b="1" u="sng" dirty="0"/>
              <a:t>RG/QD ?</a:t>
            </a:r>
          </a:p>
          <a:p>
            <a:pPr marL="0" indent="0" algn="just">
              <a:buNone/>
            </a:pPr>
            <a:endParaRPr lang="fr-FR" sz="1400" b="1" u="sng" dirty="0"/>
          </a:p>
          <a:p>
            <a:pPr algn="just"/>
            <a:r>
              <a:rPr lang="fr-FR" sz="1400" dirty="0"/>
              <a:t>Chaque libéralité qui aura été consentie par le défunt va devoir être classée soit dans la colonne « Réserve globale (RG) », soit la colonne « Quotité disponible (QD) ».</a:t>
            </a:r>
          </a:p>
          <a:p>
            <a:pPr marL="0" indent="0" algn="just">
              <a:buNone/>
            </a:pPr>
            <a:r>
              <a:rPr lang="fr-FR" sz="1400" dirty="0"/>
              <a:t> </a:t>
            </a:r>
          </a:p>
          <a:p>
            <a:pPr marL="0" indent="0" algn="just">
              <a:buNone/>
            </a:pPr>
            <a:r>
              <a:rPr lang="fr-FR" sz="1400" dirty="0">
                <a:sym typeface="Wingdings"/>
              </a:rPr>
              <a:t>	 </a:t>
            </a:r>
            <a:r>
              <a:rPr lang="fr-FR" sz="1400" dirty="0"/>
              <a:t>Raisonnement en cascade:</a:t>
            </a:r>
          </a:p>
          <a:p>
            <a:pPr marL="0" indent="0" algn="just">
              <a:buNone/>
            </a:pPr>
            <a:endParaRPr lang="fr-FR" sz="1400" dirty="0"/>
          </a:p>
          <a:p>
            <a:pPr marL="800100" lvl="2" indent="0" algn="just">
              <a:buNone/>
            </a:pPr>
            <a:r>
              <a:rPr lang="fr-FR" sz="1400" dirty="0"/>
              <a:t>1</a:t>
            </a:r>
            <a:r>
              <a:rPr lang="fr-FR" sz="1400" baseline="30000" dirty="0"/>
              <a:t>e</a:t>
            </a:r>
            <a:r>
              <a:rPr lang="fr-FR" sz="1400" dirty="0"/>
              <a:t> palier : est-ce que la libéralité a été consentie à un héritier réservataire en ligne directe descendante ? </a:t>
            </a:r>
          </a:p>
          <a:p>
            <a:pPr marL="800100" lvl="2" indent="0" algn="just">
              <a:buNone/>
            </a:pPr>
            <a:endParaRPr lang="fr-FR" sz="1400" dirty="0"/>
          </a:p>
          <a:p>
            <a:pPr marL="800100" lvl="2" indent="0" algn="just">
              <a:buNone/>
            </a:pPr>
            <a:r>
              <a:rPr lang="fr-FR" sz="1400" dirty="0"/>
              <a:t>2</a:t>
            </a:r>
            <a:r>
              <a:rPr lang="fr-FR" sz="1400" baseline="30000" dirty="0"/>
              <a:t>e</a:t>
            </a:r>
            <a:r>
              <a:rPr lang="fr-FR" sz="1400" dirty="0"/>
              <a:t> palier : est-ce que la libéralité est rapportable ou pas ? </a:t>
            </a:r>
            <a:endParaRPr lang="fr-FR" sz="1400" b="1" u="sng" dirty="0"/>
          </a:p>
        </p:txBody>
      </p:sp>
      <p:pic>
        <p:nvPicPr>
          <p:cNvPr id="6" name="Image 5">
            <a:extLst>
              <a:ext uri="{FF2B5EF4-FFF2-40B4-BE49-F238E27FC236}">
                <a16:creationId xmlns:a16="http://schemas.microsoft.com/office/drawing/2014/main" id="{E45CECC2-7D16-5A18-192D-AB003A8D583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71409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113</a:t>
            </a:fld>
            <a:endParaRPr lang="fr-FR" dirty="0"/>
          </a:p>
        </p:txBody>
      </p:sp>
      <p:sp>
        <p:nvSpPr>
          <p:cNvPr id="5" name="Espace réservé du contenu 4"/>
          <p:cNvSpPr>
            <a:spLocks noGrp="1"/>
          </p:cNvSpPr>
          <p:nvPr>
            <p:ph idx="1"/>
          </p:nvPr>
        </p:nvSpPr>
        <p:spPr/>
        <p:txBody>
          <a:bodyPr>
            <a:normAutofit fontScale="625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marL="0" indent="0" algn="just">
              <a:buNone/>
            </a:pPr>
            <a:endParaRPr lang="fr-FR" dirty="0"/>
          </a:p>
          <a:p>
            <a:pPr marL="0" lvl="0" indent="0" algn="just">
              <a:buNone/>
            </a:pPr>
            <a:r>
              <a:rPr lang="fr-FR" b="1" u="sng" dirty="0"/>
              <a:t>Etape n°2 : TIL</a:t>
            </a:r>
          </a:p>
          <a:p>
            <a:pPr marL="0" lvl="0" indent="0" algn="just">
              <a:buNone/>
            </a:pPr>
            <a:endParaRPr lang="fr-FR" b="1" u="sng" dirty="0"/>
          </a:p>
          <a:p>
            <a:pPr marL="514350" indent="-514350" algn="just">
              <a:buAutoNum type="arabicPeriod"/>
            </a:pPr>
            <a:r>
              <a:rPr lang="fr-FR" b="1" u="sng" dirty="0"/>
              <a:t>RG/QD ?</a:t>
            </a:r>
          </a:p>
          <a:p>
            <a:pPr marL="0" indent="0" algn="just">
              <a:buNone/>
            </a:pPr>
            <a:endParaRPr lang="fr-FR" b="1" u="sng" dirty="0"/>
          </a:p>
          <a:p>
            <a:pPr marL="0" indent="0" algn="just">
              <a:buNone/>
            </a:pPr>
            <a:r>
              <a:rPr lang="fr-FR" u="sng" dirty="0"/>
              <a:t>1</a:t>
            </a:r>
            <a:r>
              <a:rPr lang="fr-FR" u="sng" baseline="30000" dirty="0"/>
              <a:t>e</a:t>
            </a:r>
            <a:r>
              <a:rPr lang="fr-FR" u="sng" dirty="0"/>
              <a:t> palier : est-ce que la libéralité a été consentie à un héritier réservataire en ligne directe descendante ? </a:t>
            </a:r>
            <a:endParaRPr lang="fr-FR" dirty="0"/>
          </a:p>
          <a:p>
            <a:pPr marL="400050" lvl="1" indent="0">
              <a:buNone/>
            </a:pPr>
            <a:endParaRPr lang="fr-FR" dirty="0"/>
          </a:p>
          <a:p>
            <a:r>
              <a:rPr lang="fr-FR" dirty="0"/>
              <a:t>Non </a:t>
            </a:r>
            <a:r>
              <a:rPr lang="fr-FR" dirty="0">
                <a:sym typeface="Wingdings"/>
              </a:rPr>
              <a:t></a:t>
            </a:r>
            <a:r>
              <a:rPr lang="fr-FR" dirty="0"/>
              <a:t> QD. </a:t>
            </a:r>
          </a:p>
          <a:p>
            <a:pPr marL="0" indent="0">
              <a:buNone/>
            </a:pPr>
            <a:endParaRPr lang="fr-FR" dirty="0"/>
          </a:p>
          <a:p>
            <a:r>
              <a:rPr lang="fr-FR" dirty="0"/>
              <a:t>Oui </a:t>
            </a:r>
            <a:r>
              <a:rPr lang="fr-FR" dirty="0">
                <a:sym typeface="Wingdings"/>
              </a:rPr>
              <a:t></a:t>
            </a:r>
            <a:r>
              <a:rPr lang="fr-FR" dirty="0"/>
              <a:t> 2</a:t>
            </a:r>
            <a:r>
              <a:rPr lang="fr-FR" baseline="30000" dirty="0"/>
              <a:t>e</a:t>
            </a:r>
            <a:r>
              <a:rPr lang="fr-FR" dirty="0"/>
              <a:t> palier : est-ce que la libéralité est rapportable (en </a:t>
            </a:r>
            <a:r>
              <a:rPr lang="fr-BE" dirty="0"/>
              <a:t>avancement d’hoirie) </a:t>
            </a:r>
            <a:r>
              <a:rPr lang="fr-FR" dirty="0"/>
              <a:t>ou pas (préciputaire) ? </a:t>
            </a:r>
          </a:p>
          <a:p>
            <a:pPr marL="0" indent="0">
              <a:buNone/>
            </a:pPr>
            <a:endParaRPr lang="fr-FR" dirty="0"/>
          </a:p>
        </p:txBody>
      </p:sp>
      <p:pic>
        <p:nvPicPr>
          <p:cNvPr id="6" name="Image 5">
            <a:extLst>
              <a:ext uri="{FF2B5EF4-FFF2-40B4-BE49-F238E27FC236}">
                <a16:creationId xmlns:a16="http://schemas.microsoft.com/office/drawing/2014/main" id="{F3A4CA01-33C4-5C1C-55E3-70E237E6972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0142784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114</a:t>
            </a:fld>
            <a:endParaRPr lang="fr-FR" dirty="0"/>
          </a:p>
        </p:txBody>
      </p:sp>
      <p:sp>
        <p:nvSpPr>
          <p:cNvPr id="5" name="Espace réservé du contenu 4"/>
          <p:cNvSpPr>
            <a:spLocks noGrp="1"/>
          </p:cNvSpPr>
          <p:nvPr>
            <p:ph idx="1"/>
          </p:nvPr>
        </p:nvSpPr>
        <p:spPr/>
        <p:txBody>
          <a:bodyPr>
            <a:normAutofit fontScale="25000" lnSpcReduction="20000"/>
          </a:bodyPr>
          <a:lstStyle/>
          <a:p>
            <a:pPr marL="0" indent="0" algn="just">
              <a:buNone/>
            </a:pPr>
            <a:r>
              <a:rPr lang="fr-BE" sz="5600" b="1" dirty="0">
                <a:solidFill>
                  <a:srgbClr val="B0874C"/>
                </a:solidFill>
              </a:rPr>
              <a:t>4. </a:t>
            </a:r>
            <a:r>
              <a:rPr lang="fr-BE" sz="5600" b="1" u="sng" dirty="0">
                <a:solidFill>
                  <a:srgbClr val="B0874C"/>
                </a:solidFill>
              </a:rPr>
              <a:t>Vérification du respect de l’intégrité de la réserve</a:t>
            </a:r>
          </a:p>
          <a:p>
            <a:pPr marL="0" indent="0" algn="just">
              <a:buNone/>
            </a:pPr>
            <a:endParaRPr lang="fr-FR" sz="5600" dirty="0"/>
          </a:p>
          <a:p>
            <a:pPr marL="0" lvl="0" indent="0" algn="just">
              <a:buNone/>
            </a:pPr>
            <a:r>
              <a:rPr lang="fr-FR" sz="5600" b="1" u="sng" dirty="0"/>
              <a:t>Etape n°2 : TIL</a:t>
            </a:r>
          </a:p>
          <a:p>
            <a:pPr marL="0" lvl="0" indent="0" algn="just">
              <a:buNone/>
            </a:pPr>
            <a:endParaRPr lang="fr-FR" sz="5600" b="1" u="sng" dirty="0"/>
          </a:p>
          <a:p>
            <a:pPr marL="514350" indent="-514350" algn="just">
              <a:buAutoNum type="arabicPeriod"/>
            </a:pPr>
            <a:r>
              <a:rPr lang="fr-FR" sz="5600" b="1" u="sng" dirty="0"/>
              <a:t>RG/QD ?</a:t>
            </a:r>
          </a:p>
          <a:p>
            <a:pPr marL="0" indent="0" algn="just">
              <a:buNone/>
            </a:pPr>
            <a:endParaRPr lang="fr-FR" sz="5600" b="1" u="sng" dirty="0"/>
          </a:p>
          <a:p>
            <a:pPr marL="0" indent="0" algn="just">
              <a:buNone/>
            </a:pPr>
            <a:r>
              <a:rPr lang="fr-FR" sz="5600" u="sng" dirty="0"/>
              <a:t>2</a:t>
            </a:r>
            <a:r>
              <a:rPr lang="fr-FR" sz="5600" u="sng" baseline="30000" dirty="0"/>
              <a:t>e</a:t>
            </a:r>
            <a:r>
              <a:rPr lang="fr-FR" sz="5600" u="sng" dirty="0"/>
              <a:t> palier : est-ce que la libéralité est</a:t>
            </a:r>
            <a:r>
              <a:rPr lang="fr-BE" sz="5600" u="sng" dirty="0"/>
              <a:t> rapportable </a:t>
            </a:r>
            <a:r>
              <a:rPr lang="fr-FR" sz="5600" u="sng" dirty="0"/>
              <a:t>ou pas ? </a:t>
            </a:r>
          </a:p>
          <a:p>
            <a:pPr marL="0" indent="0" algn="just">
              <a:buNone/>
            </a:pPr>
            <a:endParaRPr lang="fr-FR" sz="5600" dirty="0"/>
          </a:p>
          <a:p>
            <a:pPr algn="just"/>
            <a:r>
              <a:rPr lang="fr-FR" sz="5600" dirty="0"/>
              <a:t>Libéralité rapportable = libéralité qui a été consentie par le défunt en avance sur la part de l’héritier qui est gratifié. C’est un « acompte » sur la part qui lui reviendra dans le cadre de la succession du défunt.</a:t>
            </a:r>
          </a:p>
          <a:p>
            <a:pPr marL="0" indent="0" algn="just">
              <a:buNone/>
            </a:pPr>
            <a:r>
              <a:rPr lang="fr-FR" sz="5600" dirty="0"/>
              <a:t> </a:t>
            </a:r>
          </a:p>
          <a:p>
            <a:pPr marL="400050" lvl="1" indent="0" algn="just">
              <a:buNone/>
            </a:pPr>
            <a:r>
              <a:rPr lang="fr-FR" sz="4800" dirty="0"/>
              <a:t>Elle va réintégrer le pot commun (= être rapportée à la masse de partage) afin de permettre un partage égalitaire de celle-ci entre les héritiers.</a:t>
            </a:r>
          </a:p>
          <a:p>
            <a:pPr marL="0" indent="0" algn="just">
              <a:buNone/>
            </a:pPr>
            <a:endParaRPr lang="fr-FR" sz="5600" dirty="0"/>
          </a:p>
          <a:p>
            <a:pPr marL="400050" lvl="1" indent="0" algn="just">
              <a:buNone/>
            </a:pPr>
            <a:r>
              <a:rPr lang="fr-FR" sz="4800" dirty="0"/>
              <a:t>Idée du rapport = défunt est présumé ne pas avoir voulu rompre l’égalité entre ses héritiers et donc s’il leur a consenti des libéralités c’est en avance sur leur part successorale. </a:t>
            </a:r>
          </a:p>
          <a:p>
            <a:pPr marL="0" indent="0" algn="just">
              <a:buNone/>
            </a:pPr>
            <a:endParaRPr lang="fr-FR" sz="5600" dirty="0"/>
          </a:p>
          <a:p>
            <a:pPr marL="400050" lvl="1" indent="0" algn="just">
              <a:buNone/>
            </a:pPr>
            <a:r>
              <a:rPr lang="fr-FR" sz="4800" dirty="0"/>
              <a:t>But du rapport = rétablir l’égalité entre les héritiers au moment du décès du défunt. </a:t>
            </a:r>
            <a:endParaRPr lang="fr-FR" sz="3200" dirty="0"/>
          </a:p>
          <a:p>
            <a:endParaRPr lang="fr-FR" dirty="0"/>
          </a:p>
        </p:txBody>
      </p:sp>
      <p:pic>
        <p:nvPicPr>
          <p:cNvPr id="6" name="Image 5">
            <a:extLst>
              <a:ext uri="{FF2B5EF4-FFF2-40B4-BE49-F238E27FC236}">
                <a16:creationId xmlns:a16="http://schemas.microsoft.com/office/drawing/2014/main" id="{4514B194-7EDB-8C9F-50B2-E68F449FD7C6}"/>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1731313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115</a:t>
            </a:fld>
            <a:endParaRPr lang="fr-FR" dirty="0"/>
          </a:p>
        </p:txBody>
      </p:sp>
      <p:sp>
        <p:nvSpPr>
          <p:cNvPr id="5" name="Espace réservé du contenu 4"/>
          <p:cNvSpPr>
            <a:spLocks noGrp="1"/>
          </p:cNvSpPr>
          <p:nvPr>
            <p:ph idx="1"/>
          </p:nvPr>
        </p:nvSpPr>
        <p:spPr/>
        <p:txBody>
          <a:bodyPr>
            <a:noAutofit/>
          </a:bodyPr>
          <a:lstStyle/>
          <a:p>
            <a:pPr marL="0" indent="0" algn="just">
              <a:buNone/>
            </a:pPr>
            <a:r>
              <a:rPr lang="fr-BE" sz="1100" b="1" dirty="0">
                <a:solidFill>
                  <a:srgbClr val="B0874C"/>
                </a:solidFill>
              </a:rPr>
              <a:t>4. </a:t>
            </a:r>
            <a:r>
              <a:rPr lang="fr-BE" sz="1100" b="1" u="sng" dirty="0">
                <a:solidFill>
                  <a:srgbClr val="B0874C"/>
                </a:solidFill>
              </a:rPr>
              <a:t>Vérification du respect de l’intégrité de la réserve</a:t>
            </a:r>
          </a:p>
          <a:p>
            <a:pPr marL="0" indent="0" algn="just">
              <a:buNone/>
            </a:pPr>
            <a:endParaRPr lang="fr-FR" sz="1100" dirty="0"/>
          </a:p>
          <a:p>
            <a:pPr marL="0" lvl="0" indent="0" algn="just">
              <a:buNone/>
            </a:pPr>
            <a:r>
              <a:rPr lang="fr-FR" sz="1100" b="1" u="sng" dirty="0"/>
              <a:t>Etape n°2 : TIL</a:t>
            </a:r>
          </a:p>
          <a:p>
            <a:pPr marL="0" lvl="0" indent="0" algn="just">
              <a:buNone/>
            </a:pPr>
            <a:endParaRPr lang="fr-FR" sz="1100" b="1" u="sng" dirty="0"/>
          </a:p>
          <a:p>
            <a:pPr marL="514350" indent="-514350" algn="just">
              <a:buAutoNum type="arabicPeriod"/>
            </a:pPr>
            <a:r>
              <a:rPr lang="fr-FR" sz="1100" b="1" u="sng" dirty="0"/>
              <a:t>RG/QD ?</a:t>
            </a:r>
          </a:p>
          <a:p>
            <a:pPr marL="0" indent="0" algn="just">
              <a:buNone/>
            </a:pPr>
            <a:endParaRPr lang="fr-FR" sz="1100" b="1" u="sng" dirty="0"/>
          </a:p>
          <a:p>
            <a:pPr marL="0" indent="0" algn="just">
              <a:buNone/>
            </a:pPr>
            <a:r>
              <a:rPr lang="fr-FR" sz="1100" u="sng" dirty="0"/>
              <a:t>2</a:t>
            </a:r>
            <a:r>
              <a:rPr lang="fr-FR" sz="1100" u="sng" baseline="30000" dirty="0"/>
              <a:t>e</a:t>
            </a:r>
            <a:r>
              <a:rPr lang="fr-FR" sz="1100" u="sng" dirty="0"/>
              <a:t> palier : est-ce que la libéralité est</a:t>
            </a:r>
            <a:r>
              <a:rPr lang="fr-BE" sz="1100" u="sng" dirty="0"/>
              <a:t> rapportable </a:t>
            </a:r>
            <a:r>
              <a:rPr lang="fr-FR" sz="1100" u="sng" dirty="0"/>
              <a:t>ou pas ? </a:t>
            </a:r>
          </a:p>
          <a:p>
            <a:pPr marL="0" indent="0" algn="just">
              <a:buNone/>
            </a:pPr>
            <a:endParaRPr lang="fr-FR" sz="1100" dirty="0"/>
          </a:p>
          <a:p>
            <a:pPr algn="just"/>
            <a:r>
              <a:rPr lang="fr-FR" sz="1100" dirty="0"/>
              <a:t>Libéralité consentie à un héritier en ligne directe descendante venant à la succession = </a:t>
            </a:r>
            <a:r>
              <a:rPr lang="fr-FR" sz="1100" b="1" dirty="0"/>
              <a:t>présumée rapportable </a:t>
            </a:r>
            <a:r>
              <a:rPr lang="fr-FR" sz="1100" dirty="0"/>
              <a:t>(art. 4.83  du Code civil). </a:t>
            </a:r>
            <a:endParaRPr lang="fr-FR" sz="1100" b="1" dirty="0"/>
          </a:p>
          <a:p>
            <a:pPr marL="0" indent="0" algn="just">
              <a:buNone/>
            </a:pPr>
            <a:endParaRPr lang="fr-FR" sz="1100" dirty="0"/>
          </a:p>
          <a:p>
            <a:pPr algn="just"/>
            <a:r>
              <a:rPr lang="fr-FR" sz="1100" b="1" u="sng" dirty="0"/>
              <a:t>Attention </a:t>
            </a:r>
            <a:r>
              <a:rPr lang="fr-FR" sz="1100" dirty="0"/>
              <a:t>: présomption peut être renversée</a:t>
            </a:r>
          </a:p>
          <a:p>
            <a:pPr marL="0" indent="0" algn="just">
              <a:buNone/>
            </a:pPr>
            <a:endParaRPr lang="fr-FR" sz="1100" dirty="0"/>
          </a:p>
          <a:p>
            <a:pPr marL="0" indent="0" algn="just">
              <a:buNone/>
            </a:pPr>
            <a:r>
              <a:rPr lang="fr-FR" sz="1100" dirty="0"/>
              <a:t>	</a:t>
            </a:r>
            <a:r>
              <a:rPr lang="fr-FR" sz="1100" dirty="0">
                <a:sym typeface="Wingdings"/>
              </a:rPr>
              <a:t> </a:t>
            </a:r>
            <a:r>
              <a:rPr lang="fr-FR" sz="1100" dirty="0"/>
              <a:t>Défunt peut prévoir que la libéralité sera dispensée de rapport. </a:t>
            </a:r>
            <a:r>
              <a:rPr lang="fr-FR" sz="1100" dirty="0">
                <a:sym typeface="Wingdings"/>
              </a:rPr>
              <a:t> </a:t>
            </a:r>
            <a:r>
              <a:rPr lang="fr-FR" sz="1100" dirty="0"/>
              <a:t>Dispense de rapport peut être prévue dans l’acte de donation 	ou dans le testament.</a:t>
            </a:r>
            <a:r>
              <a:rPr lang="fr-FR" sz="1100" dirty="0">
                <a:sym typeface="Wingdings"/>
              </a:rPr>
              <a:t> </a:t>
            </a:r>
            <a:r>
              <a:rPr lang="fr-FR" sz="1100" dirty="0"/>
              <a:t>Elle peut être expresse ou tacite mais elle doit être certaine. </a:t>
            </a:r>
          </a:p>
          <a:p>
            <a:pPr algn="just"/>
            <a:endParaRPr lang="fr-FR" sz="1100" dirty="0"/>
          </a:p>
          <a:p>
            <a:r>
              <a:rPr lang="fr-FR" sz="1100" u="sng" dirty="0"/>
              <a:t>Bilan : </a:t>
            </a:r>
          </a:p>
          <a:p>
            <a:pPr marL="0" indent="0">
              <a:buNone/>
            </a:pPr>
            <a:endParaRPr lang="fr-FR" sz="1200" dirty="0"/>
          </a:p>
          <a:p>
            <a:pPr lvl="1"/>
            <a:r>
              <a:rPr lang="fr-FR" sz="1050" dirty="0"/>
              <a:t>Si le défunt ne dit rien à l’égard d’une libéralité consentie à un héritier en ligne directe descendante </a:t>
            </a:r>
            <a:r>
              <a:rPr lang="fr-FR" sz="1050" dirty="0">
                <a:sym typeface="Wingdings"/>
              </a:rPr>
              <a:t></a:t>
            </a:r>
            <a:r>
              <a:rPr lang="fr-FR" sz="1050" dirty="0"/>
              <a:t> rapportable. </a:t>
            </a:r>
          </a:p>
          <a:p>
            <a:pPr lvl="1"/>
            <a:r>
              <a:rPr lang="fr-FR" sz="1050" dirty="0"/>
              <a:t>Si le défunt prévoit dispense de rapport à l’égard d’une libéralité consentie à un héritier en ligne directe descendante </a:t>
            </a:r>
            <a:r>
              <a:rPr lang="fr-FR" sz="1050" dirty="0">
                <a:sym typeface="Wingdings"/>
              </a:rPr>
              <a:t></a:t>
            </a:r>
            <a:r>
              <a:rPr lang="fr-FR" sz="1050" dirty="0"/>
              <a:t> pas rapportable.</a:t>
            </a:r>
          </a:p>
        </p:txBody>
      </p:sp>
      <p:pic>
        <p:nvPicPr>
          <p:cNvPr id="6" name="Image 5">
            <a:extLst>
              <a:ext uri="{FF2B5EF4-FFF2-40B4-BE49-F238E27FC236}">
                <a16:creationId xmlns:a16="http://schemas.microsoft.com/office/drawing/2014/main" id="{AEB24097-580D-4667-4A46-C753C59ECD8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953887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116</a:t>
            </a:fld>
            <a:endParaRPr lang="fr-FR" dirty="0"/>
          </a:p>
        </p:txBody>
      </p:sp>
      <p:sp>
        <p:nvSpPr>
          <p:cNvPr id="5" name="Espace réservé du contenu 4"/>
          <p:cNvSpPr>
            <a:spLocks noGrp="1"/>
          </p:cNvSpPr>
          <p:nvPr>
            <p:ph idx="1"/>
          </p:nvPr>
        </p:nvSpPr>
        <p:spPr/>
        <p:txBody>
          <a:bodyPr>
            <a:normAutofit fontScale="475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marL="0" indent="0" algn="just">
              <a:buNone/>
            </a:pPr>
            <a:endParaRPr lang="fr-FR" dirty="0"/>
          </a:p>
          <a:p>
            <a:pPr marL="0" lvl="0" indent="0" algn="just">
              <a:buNone/>
            </a:pPr>
            <a:r>
              <a:rPr lang="fr-FR" b="1" u="sng" dirty="0"/>
              <a:t>Etape n°2 : TIL</a:t>
            </a:r>
          </a:p>
          <a:p>
            <a:pPr marL="0" lvl="0" indent="0" algn="just">
              <a:buNone/>
            </a:pPr>
            <a:endParaRPr lang="fr-FR" b="1" u="sng" dirty="0"/>
          </a:p>
          <a:p>
            <a:pPr marL="514350" indent="-514350" algn="just">
              <a:buAutoNum type="arabicPeriod"/>
            </a:pPr>
            <a:r>
              <a:rPr lang="fr-FR" b="1" u="sng" dirty="0"/>
              <a:t>RG/QD ?</a:t>
            </a:r>
          </a:p>
          <a:p>
            <a:pPr marL="0" indent="0" algn="just">
              <a:buNone/>
            </a:pPr>
            <a:endParaRPr lang="fr-FR" b="1" u="sng" dirty="0"/>
          </a:p>
          <a:p>
            <a:pPr marL="0" indent="0" algn="just">
              <a:buNone/>
            </a:pPr>
            <a:r>
              <a:rPr lang="fr-FR" u="sng" dirty="0"/>
              <a:t>2</a:t>
            </a:r>
            <a:r>
              <a:rPr lang="fr-FR" u="sng" baseline="30000" dirty="0"/>
              <a:t>e</a:t>
            </a:r>
            <a:r>
              <a:rPr lang="fr-FR" u="sng" dirty="0"/>
              <a:t> palier : est-ce que la libéralité est</a:t>
            </a:r>
            <a:r>
              <a:rPr lang="fr-BE" u="sng" dirty="0"/>
              <a:t> rapportable </a:t>
            </a:r>
            <a:r>
              <a:rPr lang="fr-FR" u="sng" dirty="0"/>
              <a:t>ou pas ? </a:t>
            </a:r>
          </a:p>
          <a:p>
            <a:pPr marL="0" indent="0" algn="just">
              <a:buNone/>
            </a:pPr>
            <a:endParaRPr lang="fr-FR" dirty="0"/>
          </a:p>
          <a:p>
            <a:pPr algn="just"/>
            <a:r>
              <a:rPr lang="fr-FR" dirty="0"/>
              <a:t>Libéralité préciputaire = avantage réel consenti par le défunt à son héritier car elle est consentie en plus de la part qu’il devra recevoir dans sa succession. Crée volontairement un déséquilibre entre les héritiers. </a:t>
            </a:r>
          </a:p>
          <a:p>
            <a:pPr marL="0" indent="0" algn="just">
              <a:buNone/>
            </a:pPr>
            <a:endParaRPr lang="fr-FR" dirty="0"/>
          </a:p>
          <a:p>
            <a:pPr algn="just"/>
            <a:r>
              <a:rPr lang="fr-FR" dirty="0"/>
              <a:t>Libéralités présumées préciputaires : </a:t>
            </a:r>
          </a:p>
          <a:p>
            <a:pPr marL="0" indent="0" algn="just">
              <a:buNone/>
            </a:pPr>
            <a:endParaRPr lang="fr-FR" dirty="0"/>
          </a:p>
          <a:p>
            <a:pPr lvl="1" algn="just"/>
            <a:r>
              <a:rPr lang="fr-FR" sz="2900" dirty="0"/>
              <a:t>Legs universels et à titre universel ;</a:t>
            </a:r>
          </a:p>
          <a:p>
            <a:pPr lvl="1" algn="just"/>
            <a:r>
              <a:rPr lang="fr-FR" sz="2900" dirty="0"/>
              <a:t>Celles qui sont consenties à tout autre héritier qu’un descendant en ligne directe.  </a:t>
            </a:r>
          </a:p>
          <a:p>
            <a:pPr marL="0" indent="0" algn="just">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13E60792-D660-A1F4-528E-E5601496F65D}"/>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555143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50A7-E184-DD4C-5E11-7CF48F1E18B7}"/>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9A27724-A4D7-6169-9B53-C89BBD3A2B03}"/>
              </a:ext>
            </a:extLst>
          </p:cNvPr>
          <p:cNvSpPr>
            <a:spLocks noGrp="1"/>
          </p:cNvSpPr>
          <p:nvPr>
            <p:ph type="dt" sz="half" idx="10"/>
          </p:nvPr>
        </p:nvSpPr>
        <p:spPr/>
        <p:txBody>
          <a:bodyPr/>
          <a:lstStyle/>
          <a:p>
            <a:r>
              <a:rPr lang="fr-FR"/>
              <a:t>24/02/2026</a:t>
            </a:r>
            <a:endParaRPr lang="fr-FR" dirty="0"/>
          </a:p>
        </p:txBody>
      </p:sp>
      <p:sp>
        <p:nvSpPr>
          <p:cNvPr id="4" name="Espace réservé du numéro de diapositive 3">
            <a:extLst>
              <a:ext uri="{FF2B5EF4-FFF2-40B4-BE49-F238E27FC236}">
                <a16:creationId xmlns:a16="http://schemas.microsoft.com/office/drawing/2014/main" id="{6F204784-6BAE-A2E1-F46E-6725517D1F94}"/>
              </a:ext>
            </a:extLst>
          </p:cNvPr>
          <p:cNvSpPr>
            <a:spLocks noGrp="1"/>
          </p:cNvSpPr>
          <p:nvPr>
            <p:ph type="sldNum" sz="quarter" idx="12"/>
          </p:nvPr>
        </p:nvSpPr>
        <p:spPr/>
        <p:txBody>
          <a:bodyPr/>
          <a:lstStyle/>
          <a:p>
            <a:fld id="{FA12A729-95A1-A045-93A3-5A3876017817}" type="slidenum">
              <a:rPr lang="fr-FR" smtClean="0"/>
              <a:t>117</a:t>
            </a:fld>
            <a:endParaRPr lang="fr-FR" dirty="0"/>
          </a:p>
        </p:txBody>
      </p:sp>
      <p:sp>
        <p:nvSpPr>
          <p:cNvPr id="5" name="Espace réservé du contenu 4">
            <a:extLst>
              <a:ext uri="{FF2B5EF4-FFF2-40B4-BE49-F238E27FC236}">
                <a16:creationId xmlns:a16="http://schemas.microsoft.com/office/drawing/2014/main" id="{1D75C9BA-FE96-A1ED-8F33-840D6A37C44E}"/>
              </a:ext>
            </a:extLst>
          </p:cNvPr>
          <p:cNvSpPr>
            <a:spLocks noGrp="1"/>
          </p:cNvSpPr>
          <p:nvPr>
            <p:ph idx="1"/>
          </p:nvPr>
        </p:nvSpPr>
        <p:spPr/>
        <p:txBody>
          <a:bodyPr/>
          <a:lstStyle/>
          <a:p>
            <a:pPr marL="0" indent="0" algn="just">
              <a:buNone/>
            </a:pPr>
            <a:r>
              <a:rPr lang="fr-BE" sz="1200" b="1" dirty="0">
                <a:solidFill>
                  <a:srgbClr val="B0874C"/>
                </a:solidFill>
              </a:rPr>
              <a:t>4. </a:t>
            </a:r>
            <a:r>
              <a:rPr lang="fr-BE" sz="1200" b="1" u="sng" dirty="0">
                <a:solidFill>
                  <a:srgbClr val="B0874C"/>
                </a:solidFill>
              </a:rPr>
              <a:t>Vérification du respect de l’intégrité de la réserve</a:t>
            </a:r>
          </a:p>
          <a:p>
            <a:pPr marL="0" lvl="0" indent="0" algn="just">
              <a:buNone/>
            </a:pPr>
            <a:endParaRPr lang="fr-FR" sz="1200" b="1" u="sng" dirty="0"/>
          </a:p>
          <a:p>
            <a:pPr marL="0" lvl="0" indent="0" algn="just">
              <a:buNone/>
            </a:pPr>
            <a:r>
              <a:rPr lang="fr-FR" sz="1200" b="1" u="sng" dirty="0"/>
              <a:t>Etape n°2 : TIL</a:t>
            </a:r>
          </a:p>
          <a:p>
            <a:pPr lvl="0" algn="just"/>
            <a:endParaRPr lang="fr-FR" sz="1200" b="1" u="sng" dirty="0"/>
          </a:p>
          <a:p>
            <a:pPr marL="385763" indent="-385763" algn="just">
              <a:buAutoNum type="arabicPeriod"/>
            </a:pPr>
            <a:r>
              <a:rPr lang="fr-FR" sz="1200" b="1" u="sng" dirty="0"/>
              <a:t>RG/QD ?</a:t>
            </a:r>
          </a:p>
          <a:p>
            <a:pPr algn="just"/>
            <a:endParaRPr lang="fr-FR" sz="1200" b="1" u="sng" dirty="0"/>
          </a:p>
          <a:p>
            <a:pPr marL="0" indent="0">
              <a:buNone/>
            </a:pPr>
            <a:endParaRPr lang="fr-FR" dirty="0"/>
          </a:p>
          <a:p>
            <a:pPr marL="0" indent="0">
              <a:buNone/>
            </a:pPr>
            <a:endParaRPr lang="fr-FR" dirty="0"/>
          </a:p>
        </p:txBody>
      </p:sp>
      <p:graphicFrame>
        <p:nvGraphicFramePr>
          <p:cNvPr id="6" name="Espace réservé du contenu 5">
            <a:extLst>
              <a:ext uri="{FF2B5EF4-FFF2-40B4-BE49-F238E27FC236}">
                <a16:creationId xmlns:a16="http://schemas.microsoft.com/office/drawing/2014/main" id="{9E884BAC-FBAB-6416-A5C4-D53D18B5AC86}"/>
              </a:ext>
            </a:extLst>
          </p:cNvPr>
          <p:cNvGraphicFramePr>
            <a:graphicFrameLocks/>
          </p:cNvGraphicFramePr>
          <p:nvPr/>
        </p:nvGraphicFramePr>
        <p:xfrm>
          <a:off x="1582030" y="3685121"/>
          <a:ext cx="5960117" cy="176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1">
            <a:extLst>
              <a:ext uri="{FF2B5EF4-FFF2-40B4-BE49-F238E27FC236}">
                <a16:creationId xmlns:a16="http://schemas.microsoft.com/office/drawing/2014/main" id="{2FB4922A-F33A-E9A9-0BBB-A316E6799C8D}"/>
              </a:ext>
            </a:extLst>
          </p:cNvPr>
          <p:cNvSpPr>
            <a:spLocks noGrp="1"/>
          </p:cNvSpPr>
          <p:nvPr>
            <p:ph type="title"/>
          </p:nvPr>
        </p:nvSpPr>
        <p:spPr/>
        <p:txBody>
          <a:bodyPr>
            <a:noAutofit/>
          </a:bodyPr>
          <a:lstStyle/>
          <a:p>
            <a:pPr algn="l"/>
            <a:r>
              <a:rPr lang="fr-FR" sz="2400" u="sng" dirty="0">
                <a:solidFill>
                  <a:srgbClr val="396590"/>
                </a:solidFill>
              </a:rPr>
              <a:t>Etape n°4/1 : la phase notariale - liquidation-partage</a:t>
            </a:r>
            <a:endParaRPr lang="fr-BE" sz="2100" b="1" dirty="0"/>
          </a:p>
        </p:txBody>
      </p:sp>
      <p:pic>
        <p:nvPicPr>
          <p:cNvPr id="9" name="Image 8">
            <a:extLst>
              <a:ext uri="{FF2B5EF4-FFF2-40B4-BE49-F238E27FC236}">
                <a16:creationId xmlns:a16="http://schemas.microsoft.com/office/drawing/2014/main" id="{172F130C-80B1-43E6-C9E1-5F851D2C1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9661" y="4294036"/>
            <a:ext cx="548921" cy="548921"/>
          </a:xfrm>
          <a:prstGeom prst="rect">
            <a:avLst/>
          </a:prstGeom>
        </p:spPr>
      </p:pic>
      <p:pic>
        <p:nvPicPr>
          <p:cNvPr id="8" name="Image 7" descr="Une image contenant Police, logo, symbole, Graphique&#10;&#10;Le contenu généré par l’IA peut être incorrect.">
            <a:extLst>
              <a:ext uri="{FF2B5EF4-FFF2-40B4-BE49-F238E27FC236}">
                <a16:creationId xmlns:a16="http://schemas.microsoft.com/office/drawing/2014/main" id="{2FEC8477-C798-EFF9-20AA-939E80ACCA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97972">
            <a:off x="7414388" y="3568134"/>
            <a:ext cx="668651" cy="727509"/>
          </a:xfrm>
          <a:prstGeom prst="rect">
            <a:avLst/>
          </a:prstGeom>
        </p:spPr>
      </p:pic>
    </p:spTree>
    <p:extLst>
      <p:ext uri="{BB962C8B-B14F-4D97-AF65-F5344CB8AC3E}">
        <p14:creationId xmlns:p14="http://schemas.microsoft.com/office/powerpoint/2010/main" val="10654170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118</a:t>
            </a:fld>
            <a:endParaRPr lang="fr-FR" dirty="0"/>
          </a:p>
        </p:txBody>
      </p:sp>
      <p:sp>
        <p:nvSpPr>
          <p:cNvPr id="5" name="Espace réservé du contenu 4"/>
          <p:cNvSpPr>
            <a:spLocks noGrp="1"/>
          </p:cNvSpPr>
          <p:nvPr>
            <p:ph idx="1"/>
          </p:nvPr>
        </p:nvSpPr>
        <p:spPr/>
        <p:txBody>
          <a:bodyPr>
            <a:normAutofit fontScale="625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lvl="0" algn="just"/>
            <a:endParaRPr lang="fr-FR" b="1" u="sng" dirty="0"/>
          </a:p>
          <a:p>
            <a:pPr marL="0" indent="0" algn="just">
              <a:buNone/>
            </a:pPr>
            <a:r>
              <a:rPr lang="fr-FR" b="1" dirty="0"/>
              <a:t>	2.   </a:t>
            </a:r>
            <a:r>
              <a:rPr lang="fr-FR" b="1" u="sng" dirty="0"/>
              <a:t>Ordre d’imputation des libéralités</a:t>
            </a:r>
          </a:p>
          <a:p>
            <a:pPr marL="0" indent="0" algn="just">
              <a:buNone/>
            </a:pPr>
            <a:endParaRPr lang="fr-FR" dirty="0"/>
          </a:p>
          <a:p>
            <a:pPr algn="just"/>
            <a:r>
              <a:rPr lang="fr-FR" dirty="0"/>
              <a:t>De la plus ancienne à la plus récente. </a:t>
            </a:r>
          </a:p>
          <a:p>
            <a:pPr marL="0" indent="0" algn="just">
              <a:buNone/>
            </a:pPr>
            <a:endParaRPr lang="fr-FR" dirty="0"/>
          </a:p>
          <a:p>
            <a:pPr marL="857250" lvl="1" indent="-457200" algn="just">
              <a:buFont typeface="Wingdings" charset="0"/>
              <a:buChar char="à"/>
            </a:pPr>
            <a:r>
              <a:rPr lang="fr-FR" dirty="0"/>
              <a:t>Donation = date de la donation.</a:t>
            </a:r>
          </a:p>
          <a:p>
            <a:pPr marL="857250" lvl="1" indent="-457200" algn="just">
              <a:buFont typeface="Wingdings" charset="0"/>
              <a:buChar char="à"/>
            </a:pPr>
            <a:r>
              <a:rPr lang="fr-FR" dirty="0"/>
              <a:t>Legs = date du décès </a:t>
            </a:r>
            <a:r>
              <a:rPr lang="fr-FR" dirty="0">
                <a:sym typeface="Wingdings"/>
              </a:rPr>
              <a:t></a:t>
            </a:r>
            <a:r>
              <a:rPr lang="fr-FR" dirty="0"/>
              <a:t> toujours imputé en dernier. </a:t>
            </a:r>
          </a:p>
          <a:p>
            <a:pPr marL="400050" lvl="1" indent="0" algn="just">
              <a:buNone/>
            </a:pPr>
            <a:endParaRPr lang="fr-FR" dirty="0"/>
          </a:p>
          <a:p>
            <a:pPr algn="just"/>
            <a:r>
              <a:rPr lang="fr-FR" dirty="0"/>
              <a:t>But = sécuriser les libéralités les plus anciennes qui ont sûrement déjà été consommées.</a:t>
            </a:r>
          </a:p>
          <a:p>
            <a:endParaRPr lang="fr-FR" dirty="0"/>
          </a:p>
        </p:txBody>
      </p:sp>
      <p:pic>
        <p:nvPicPr>
          <p:cNvPr id="6" name="Image 5">
            <a:extLst>
              <a:ext uri="{FF2B5EF4-FFF2-40B4-BE49-F238E27FC236}">
                <a16:creationId xmlns:a16="http://schemas.microsoft.com/office/drawing/2014/main" id="{2A5C6330-CF7F-6CF4-7B5E-9020C5C8625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9812559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119</a:t>
            </a:fld>
            <a:endParaRPr lang="fr-FR" dirty="0"/>
          </a:p>
        </p:txBody>
      </p:sp>
      <p:sp>
        <p:nvSpPr>
          <p:cNvPr id="5" name="Espace réservé du contenu 4"/>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lvl="0" algn="just"/>
            <a:endParaRPr lang="fr-FR" b="1" u="sng" dirty="0"/>
          </a:p>
          <a:p>
            <a:pPr marL="0" indent="0" algn="just">
              <a:buNone/>
            </a:pPr>
            <a:r>
              <a:rPr lang="fr-FR" b="1" dirty="0"/>
              <a:t>	3.  </a:t>
            </a:r>
            <a:r>
              <a:rPr lang="fr-FR" b="1" u="sng" dirty="0"/>
              <a:t>Valeur des libéralités</a:t>
            </a:r>
          </a:p>
          <a:p>
            <a:pPr marL="0" indent="0" algn="just">
              <a:buNone/>
            </a:pPr>
            <a:r>
              <a:rPr lang="fr-FR" b="1" u="sng" dirty="0"/>
              <a:t> </a:t>
            </a:r>
          </a:p>
          <a:p>
            <a:pPr algn="just"/>
            <a:r>
              <a:rPr lang="fr-FR" dirty="0"/>
              <a:t>Les libéralités doivent être reportées dans le tableau à leur valeur au jour de la donation, indexée en fonction des prix à la consommation (indice de base = mois de la donation/ nouvel indice = mois du décès). </a:t>
            </a:r>
          </a:p>
          <a:p>
            <a:pPr marL="0" indent="0" algn="just">
              <a:buNone/>
            </a:pPr>
            <a:endParaRPr lang="fr-FR" dirty="0"/>
          </a:p>
          <a:p>
            <a:pPr algn="just"/>
            <a:r>
              <a:rPr lang="fr-FR" u="sng" dirty="0"/>
              <a:t>Exception </a:t>
            </a:r>
            <a:r>
              <a:rPr lang="fr-FR" dirty="0"/>
              <a:t>: lorsque le donataire n’a pas eu le droit de disposer de la pleine propriété du bien donné dès le jour de la donation il est tenu compte de la valeur du bien donné au jour du décès (si le donataire acquiert le droit d’en disposer au moment du décès)</a:t>
            </a:r>
            <a:r>
              <a:rPr lang="fr-FR" baseline="30000" dirty="0"/>
              <a:t> </a:t>
            </a:r>
            <a:r>
              <a:rPr lang="fr-FR" i="1" dirty="0"/>
              <a:t>(ex : donation d’un immeuble en NP avec réserve d’USU dans le chef du donateur). </a:t>
            </a:r>
          </a:p>
        </p:txBody>
      </p:sp>
      <p:pic>
        <p:nvPicPr>
          <p:cNvPr id="6" name="Image 5">
            <a:extLst>
              <a:ext uri="{FF2B5EF4-FFF2-40B4-BE49-F238E27FC236}">
                <a16:creationId xmlns:a16="http://schemas.microsoft.com/office/drawing/2014/main" id="{696C3272-06F3-C25E-162D-BB2BA9E36E4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21885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12</a:t>
            </a:fld>
            <a:endParaRPr lang="fr-FR" dirty="0"/>
          </a:p>
        </p:txBody>
      </p:sp>
      <p:sp>
        <p:nvSpPr>
          <p:cNvPr id="5" name="Espace réservé du contenu 4"/>
          <p:cNvSpPr>
            <a:spLocks noGrp="1"/>
          </p:cNvSpPr>
          <p:nvPr>
            <p:ph idx="1"/>
          </p:nvPr>
        </p:nvSpPr>
        <p:spPr/>
        <p:txBody>
          <a:bodyPr>
            <a:normAutofit fontScale="77500" lnSpcReduction="20000"/>
          </a:bodyPr>
          <a:lstStyle/>
          <a:p>
            <a:pPr marL="0" lvl="0" indent="0">
              <a:buNone/>
            </a:pPr>
            <a:r>
              <a:rPr lang="fr-BE" b="1" dirty="0">
                <a:solidFill>
                  <a:srgbClr val="B0874C"/>
                </a:solidFill>
              </a:rPr>
              <a:t>5. </a:t>
            </a:r>
            <a:r>
              <a:rPr lang="fr-BE" b="1" u="sng" dirty="0">
                <a:solidFill>
                  <a:srgbClr val="B0874C"/>
                </a:solidFill>
              </a:rPr>
              <a:t>Dispositions de dernières volontés </a:t>
            </a:r>
            <a:endParaRPr lang="fr-FR" dirty="0">
              <a:solidFill>
                <a:srgbClr val="B0874C"/>
              </a:solidFill>
            </a:endParaRPr>
          </a:p>
          <a:p>
            <a:endParaRPr lang="fr-BE" dirty="0"/>
          </a:p>
          <a:p>
            <a:pPr algn="just"/>
            <a:r>
              <a:rPr lang="fr-BE" dirty="0"/>
              <a:t>Dispositions de dernières volontés = testament.</a:t>
            </a:r>
          </a:p>
          <a:p>
            <a:pPr marL="0" indent="0" algn="just">
              <a:buNone/>
            </a:pPr>
            <a:endParaRPr lang="fr-BE" dirty="0"/>
          </a:p>
          <a:p>
            <a:pPr algn="just"/>
            <a:r>
              <a:rPr lang="fr-BE" dirty="0"/>
              <a:t>Testament = un acte solennel par lequel le testateur est présumé exprimer ses dernières volontés et dispose de tout ou partie de ses biens pour le temps où il n’existera plus.</a:t>
            </a:r>
          </a:p>
          <a:p>
            <a:pPr marL="0" indent="0" algn="just">
              <a:buNone/>
            </a:pPr>
            <a:endParaRPr lang="fr-FR" dirty="0"/>
          </a:p>
          <a:p>
            <a:pPr marL="0" indent="0" algn="ctr">
              <a:buNone/>
            </a:pPr>
            <a:r>
              <a:rPr lang="fr-BE" b="1" dirty="0"/>
              <a:t>Acte pour cause de mort</a:t>
            </a:r>
            <a:endParaRPr lang="fr-FR" dirty="0"/>
          </a:p>
        </p:txBody>
      </p:sp>
      <p:pic>
        <p:nvPicPr>
          <p:cNvPr id="6" name="Image 5">
            <a:extLst>
              <a:ext uri="{FF2B5EF4-FFF2-40B4-BE49-F238E27FC236}">
                <a16:creationId xmlns:a16="http://schemas.microsoft.com/office/drawing/2014/main" id="{80BA9590-CAE8-32D0-AEBB-2747BA07C80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508893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120</a:t>
            </a:fld>
            <a:endParaRPr lang="fr-FR" dirty="0"/>
          </a:p>
        </p:txBody>
      </p:sp>
      <p:sp>
        <p:nvSpPr>
          <p:cNvPr id="5" name="Espace réservé du contenu 4"/>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6" name="Image 5">
            <a:extLst>
              <a:ext uri="{FF2B5EF4-FFF2-40B4-BE49-F238E27FC236}">
                <a16:creationId xmlns:a16="http://schemas.microsoft.com/office/drawing/2014/main" id="{5F474752-AEC7-BCD3-CB5E-43917054878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8734324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121</a:t>
            </a:fld>
            <a:endParaRPr lang="fr-FR" dirty="0"/>
          </a:p>
        </p:txBody>
      </p:sp>
      <p:sp>
        <p:nvSpPr>
          <p:cNvPr id="5" name="Espace réservé du contenu 4"/>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graphicFrame>
        <p:nvGraphicFramePr>
          <p:cNvPr id="9" name="Tableau 8">
            <a:extLst>
              <a:ext uri="{FF2B5EF4-FFF2-40B4-BE49-F238E27FC236}">
                <a16:creationId xmlns:a16="http://schemas.microsoft.com/office/drawing/2014/main" id="{EEBF8BC1-DD80-5134-940E-1EC94F868FE9}"/>
              </a:ext>
            </a:extLst>
          </p:cNvPr>
          <p:cNvGraphicFramePr>
            <a:graphicFrameLocks noGrp="1"/>
          </p:cNvGraphicFramePr>
          <p:nvPr/>
        </p:nvGraphicFramePr>
        <p:xfrm>
          <a:off x="2100329" y="3429000"/>
          <a:ext cx="6096000" cy="252775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algn="ctr"/>
                      <a:endParaRPr lang="fr-FR" sz="1400" dirty="0"/>
                    </a:p>
                  </a:txBody>
                  <a:tcPr/>
                </a:tc>
                <a:extLst>
                  <a:ext uri="{0D108BD9-81ED-4DB2-BD59-A6C34878D82A}">
                    <a16:rowId xmlns:a16="http://schemas.microsoft.com/office/drawing/2014/main" val="10001"/>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2"/>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pic>
        <p:nvPicPr>
          <p:cNvPr id="3" name="Image 2">
            <a:extLst>
              <a:ext uri="{FF2B5EF4-FFF2-40B4-BE49-F238E27FC236}">
                <a16:creationId xmlns:a16="http://schemas.microsoft.com/office/drawing/2014/main" id="{34DA2883-4AFC-9E97-6A3B-C52A8B49D7BC}"/>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36752487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C5DC-B254-7446-1CA7-CB99BA6FBD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DBBF96-A613-AF61-BAD4-9107FE5AA8A3}"/>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A17ED9F2-6DBF-9146-B21C-31282A92E1A6}"/>
              </a:ext>
            </a:extLst>
          </p:cNvPr>
          <p:cNvSpPr>
            <a:spLocks noGrp="1"/>
          </p:cNvSpPr>
          <p:nvPr>
            <p:ph type="sldNum" sz="quarter" idx="12"/>
          </p:nvPr>
        </p:nvSpPr>
        <p:spPr/>
        <p:txBody>
          <a:bodyPr/>
          <a:lstStyle/>
          <a:p>
            <a:fld id="{FA12A729-95A1-A045-93A3-5A3876017817}" type="slidenum">
              <a:rPr lang="fr-FR" smtClean="0"/>
              <a:t>122</a:t>
            </a:fld>
            <a:endParaRPr lang="fr-FR" dirty="0"/>
          </a:p>
        </p:txBody>
      </p:sp>
      <p:sp>
        <p:nvSpPr>
          <p:cNvPr id="5" name="Espace réservé du contenu 4">
            <a:extLst>
              <a:ext uri="{FF2B5EF4-FFF2-40B4-BE49-F238E27FC236}">
                <a16:creationId xmlns:a16="http://schemas.microsoft.com/office/drawing/2014/main" id="{23293AD6-20CE-202F-51AC-59B973551010}"/>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3" name="Image 2">
            <a:extLst>
              <a:ext uri="{FF2B5EF4-FFF2-40B4-BE49-F238E27FC236}">
                <a16:creationId xmlns:a16="http://schemas.microsoft.com/office/drawing/2014/main" id="{81D3CC61-05DA-D4AA-884B-016B81D65342}"/>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3478115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4B7A-4F41-3CA1-45A2-F6B18B6FC5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3F6C37-D2AA-4D4D-3872-58570590453A}"/>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5DF02223-DA62-B81D-6CC1-C02D0856548F}"/>
              </a:ext>
            </a:extLst>
          </p:cNvPr>
          <p:cNvSpPr>
            <a:spLocks noGrp="1"/>
          </p:cNvSpPr>
          <p:nvPr>
            <p:ph type="sldNum" sz="quarter" idx="12"/>
          </p:nvPr>
        </p:nvSpPr>
        <p:spPr/>
        <p:txBody>
          <a:bodyPr/>
          <a:lstStyle/>
          <a:p>
            <a:fld id="{FA12A729-95A1-A045-93A3-5A3876017817}" type="slidenum">
              <a:rPr lang="fr-FR" smtClean="0"/>
              <a:t>123</a:t>
            </a:fld>
            <a:endParaRPr lang="fr-FR" dirty="0"/>
          </a:p>
        </p:txBody>
      </p:sp>
      <p:sp>
        <p:nvSpPr>
          <p:cNvPr id="5" name="Espace réservé du contenu 4">
            <a:extLst>
              <a:ext uri="{FF2B5EF4-FFF2-40B4-BE49-F238E27FC236}">
                <a16:creationId xmlns:a16="http://schemas.microsoft.com/office/drawing/2014/main" id="{A98DDA9B-6489-F656-986C-7907F1239BC8}"/>
              </a:ext>
            </a:extLst>
          </p:cNvPr>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2483809B-AC32-B1DB-502F-401CFA22F00F}"/>
              </a:ext>
            </a:extLst>
          </p:cNvPr>
          <p:cNvPicPr>
            <a:picLocks noChangeAspect="1"/>
          </p:cNvPicPr>
          <p:nvPr/>
        </p:nvPicPr>
        <p:blipFill>
          <a:blip r:embed="rId2"/>
          <a:stretch>
            <a:fillRect/>
          </a:stretch>
        </p:blipFill>
        <p:spPr>
          <a:xfrm>
            <a:off x="336550" y="301752"/>
            <a:ext cx="8470900" cy="878529"/>
          </a:xfrm>
          <a:prstGeom prst="rect">
            <a:avLst/>
          </a:prstGeom>
        </p:spPr>
      </p:pic>
      <p:graphicFrame>
        <p:nvGraphicFramePr>
          <p:cNvPr id="9" name="Tableau 8">
            <a:extLst>
              <a:ext uri="{FF2B5EF4-FFF2-40B4-BE49-F238E27FC236}">
                <a16:creationId xmlns:a16="http://schemas.microsoft.com/office/drawing/2014/main" id="{12E278C7-E086-F3FF-6E44-543C51E0986B}"/>
              </a:ext>
            </a:extLst>
          </p:cNvPr>
          <p:cNvGraphicFramePr>
            <a:graphicFrameLocks noGrp="1"/>
          </p:cNvGraphicFramePr>
          <p:nvPr/>
        </p:nvGraphicFramePr>
        <p:xfrm>
          <a:off x="2100329" y="3429000"/>
          <a:ext cx="6096000" cy="252775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endParaRPr lang="fr-FR" sz="1400" dirty="0"/>
                    </a:p>
                  </a:txBody>
                  <a:tcPr/>
                </a:tc>
                <a:extLst>
                  <a:ext uri="{0D108BD9-81ED-4DB2-BD59-A6C34878D82A}">
                    <a16:rowId xmlns:a16="http://schemas.microsoft.com/office/drawing/2014/main" val="10002"/>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460675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8C149-EA21-C78E-593A-6293528E12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1D1BE3-E4E3-2855-0E84-636A88E1FA62}"/>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6BEA817B-25C3-EC05-2557-E180C56B8FB8}"/>
              </a:ext>
            </a:extLst>
          </p:cNvPr>
          <p:cNvSpPr>
            <a:spLocks noGrp="1"/>
          </p:cNvSpPr>
          <p:nvPr>
            <p:ph type="sldNum" sz="quarter" idx="12"/>
          </p:nvPr>
        </p:nvSpPr>
        <p:spPr/>
        <p:txBody>
          <a:bodyPr/>
          <a:lstStyle/>
          <a:p>
            <a:fld id="{FA12A729-95A1-A045-93A3-5A3876017817}" type="slidenum">
              <a:rPr lang="fr-FR" smtClean="0"/>
              <a:t>124</a:t>
            </a:fld>
            <a:endParaRPr lang="fr-FR" dirty="0"/>
          </a:p>
        </p:txBody>
      </p:sp>
      <p:sp>
        <p:nvSpPr>
          <p:cNvPr id="5" name="Espace réservé du contenu 4">
            <a:extLst>
              <a:ext uri="{FF2B5EF4-FFF2-40B4-BE49-F238E27FC236}">
                <a16:creationId xmlns:a16="http://schemas.microsoft.com/office/drawing/2014/main" id="{7950277B-17C0-E259-130F-910A101B8403}"/>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3" name="Image 2">
            <a:extLst>
              <a:ext uri="{FF2B5EF4-FFF2-40B4-BE49-F238E27FC236}">
                <a16:creationId xmlns:a16="http://schemas.microsoft.com/office/drawing/2014/main" id="{7938B6E7-8A6A-6B41-4824-A75C5717F7C3}"/>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3820235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99EC-52F6-6267-DEF3-76EB20C741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8EDA91-06A5-C825-6C9C-759EAFBE0D64}"/>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13CD0110-FD05-3AFA-F24B-B6F7C8FF7415}"/>
              </a:ext>
            </a:extLst>
          </p:cNvPr>
          <p:cNvSpPr>
            <a:spLocks noGrp="1"/>
          </p:cNvSpPr>
          <p:nvPr>
            <p:ph type="sldNum" sz="quarter" idx="12"/>
          </p:nvPr>
        </p:nvSpPr>
        <p:spPr/>
        <p:txBody>
          <a:bodyPr/>
          <a:lstStyle/>
          <a:p>
            <a:fld id="{FA12A729-95A1-A045-93A3-5A3876017817}" type="slidenum">
              <a:rPr lang="fr-FR" smtClean="0"/>
              <a:t>125</a:t>
            </a:fld>
            <a:endParaRPr lang="fr-FR" dirty="0"/>
          </a:p>
        </p:txBody>
      </p:sp>
      <p:sp>
        <p:nvSpPr>
          <p:cNvPr id="5" name="Espace réservé du contenu 4">
            <a:extLst>
              <a:ext uri="{FF2B5EF4-FFF2-40B4-BE49-F238E27FC236}">
                <a16:creationId xmlns:a16="http://schemas.microsoft.com/office/drawing/2014/main" id="{743C203A-1A73-232B-8A7B-E06926638F7A}"/>
              </a:ext>
            </a:extLst>
          </p:cNvPr>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0D73212B-38C0-4EDE-1430-0B67E64F7F10}"/>
              </a:ext>
            </a:extLst>
          </p:cNvPr>
          <p:cNvPicPr>
            <a:picLocks noChangeAspect="1"/>
          </p:cNvPicPr>
          <p:nvPr/>
        </p:nvPicPr>
        <p:blipFill>
          <a:blip r:embed="rId2"/>
          <a:stretch>
            <a:fillRect/>
          </a:stretch>
        </p:blipFill>
        <p:spPr>
          <a:xfrm>
            <a:off x="336550" y="301752"/>
            <a:ext cx="8470900" cy="878529"/>
          </a:xfrm>
          <a:prstGeom prst="rect">
            <a:avLst/>
          </a:prstGeom>
        </p:spPr>
      </p:pic>
      <p:graphicFrame>
        <p:nvGraphicFramePr>
          <p:cNvPr id="9" name="Tableau 8">
            <a:extLst>
              <a:ext uri="{FF2B5EF4-FFF2-40B4-BE49-F238E27FC236}">
                <a16:creationId xmlns:a16="http://schemas.microsoft.com/office/drawing/2014/main" id="{3B1ACD2C-A6F6-2DB5-FB02-141C6D0B84A3}"/>
              </a:ext>
            </a:extLst>
          </p:cNvPr>
          <p:cNvGraphicFramePr>
            <a:graphicFrameLocks noGrp="1"/>
          </p:cNvGraphicFramePr>
          <p:nvPr/>
        </p:nvGraphicFramePr>
        <p:xfrm>
          <a:off x="2100329" y="3429000"/>
          <a:ext cx="6096000" cy="252775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endParaRPr lang="fr-FR" sz="1400" dirty="0"/>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42148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7947-38EC-1A5A-0B31-0ADC5D8743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A75DDB-3F2F-77F2-E6D7-39C556503551}"/>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BAF2BECF-F91A-679C-2822-55F19E549C50}"/>
              </a:ext>
            </a:extLst>
          </p:cNvPr>
          <p:cNvSpPr>
            <a:spLocks noGrp="1"/>
          </p:cNvSpPr>
          <p:nvPr>
            <p:ph type="sldNum" sz="quarter" idx="12"/>
          </p:nvPr>
        </p:nvSpPr>
        <p:spPr/>
        <p:txBody>
          <a:bodyPr/>
          <a:lstStyle/>
          <a:p>
            <a:fld id="{FA12A729-95A1-A045-93A3-5A3876017817}" type="slidenum">
              <a:rPr lang="fr-FR" smtClean="0"/>
              <a:t>126</a:t>
            </a:fld>
            <a:endParaRPr lang="fr-FR" dirty="0"/>
          </a:p>
        </p:txBody>
      </p:sp>
      <p:sp>
        <p:nvSpPr>
          <p:cNvPr id="5" name="Espace réservé du contenu 4">
            <a:extLst>
              <a:ext uri="{FF2B5EF4-FFF2-40B4-BE49-F238E27FC236}">
                <a16:creationId xmlns:a16="http://schemas.microsoft.com/office/drawing/2014/main" id="{2AAF2281-4BA2-008E-14BF-14727C2EB0D7}"/>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3" name="Image 2">
            <a:extLst>
              <a:ext uri="{FF2B5EF4-FFF2-40B4-BE49-F238E27FC236}">
                <a16:creationId xmlns:a16="http://schemas.microsoft.com/office/drawing/2014/main" id="{DC051F40-E655-9201-3CDD-58851CB73871}"/>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28451368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8622F-8C88-F360-CB72-F1C0C4537E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68AD2D-C5CC-4C1E-6E4A-7DDB0217FF18}"/>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288C37C1-517A-F656-C5D3-43FDB12D4C12}"/>
              </a:ext>
            </a:extLst>
          </p:cNvPr>
          <p:cNvSpPr>
            <a:spLocks noGrp="1"/>
          </p:cNvSpPr>
          <p:nvPr>
            <p:ph type="sldNum" sz="quarter" idx="12"/>
          </p:nvPr>
        </p:nvSpPr>
        <p:spPr/>
        <p:txBody>
          <a:bodyPr/>
          <a:lstStyle/>
          <a:p>
            <a:fld id="{FA12A729-95A1-A045-93A3-5A3876017817}" type="slidenum">
              <a:rPr lang="fr-FR" smtClean="0"/>
              <a:t>127</a:t>
            </a:fld>
            <a:endParaRPr lang="fr-FR" dirty="0"/>
          </a:p>
        </p:txBody>
      </p:sp>
      <p:sp>
        <p:nvSpPr>
          <p:cNvPr id="5" name="Espace réservé du contenu 4">
            <a:extLst>
              <a:ext uri="{FF2B5EF4-FFF2-40B4-BE49-F238E27FC236}">
                <a16:creationId xmlns:a16="http://schemas.microsoft.com/office/drawing/2014/main" id="{93CE3A31-ECFE-70A4-33D6-6D4929AD4AB4}"/>
              </a:ext>
            </a:extLst>
          </p:cNvPr>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1B6C9740-F426-7387-F3D7-04093159CD55}"/>
              </a:ext>
            </a:extLst>
          </p:cNvPr>
          <p:cNvPicPr>
            <a:picLocks noChangeAspect="1"/>
          </p:cNvPicPr>
          <p:nvPr/>
        </p:nvPicPr>
        <p:blipFill>
          <a:blip r:embed="rId2"/>
          <a:stretch>
            <a:fillRect/>
          </a:stretch>
        </p:blipFill>
        <p:spPr>
          <a:xfrm>
            <a:off x="336550" y="274320"/>
            <a:ext cx="8470900" cy="905961"/>
          </a:xfrm>
          <a:prstGeom prst="rect">
            <a:avLst/>
          </a:prstGeom>
        </p:spPr>
      </p:pic>
      <p:graphicFrame>
        <p:nvGraphicFramePr>
          <p:cNvPr id="9" name="Tableau 8">
            <a:extLst>
              <a:ext uri="{FF2B5EF4-FFF2-40B4-BE49-F238E27FC236}">
                <a16:creationId xmlns:a16="http://schemas.microsoft.com/office/drawing/2014/main" id="{829F0CE9-E115-06E6-E4BC-2F41DE21616C}"/>
              </a:ext>
            </a:extLst>
          </p:cNvPr>
          <p:cNvGraphicFramePr>
            <a:graphicFrameLocks noGrp="1"/>
          </p:cNvGraphicFramePr>
          <p:nvPr/>
        </p:nvGraphicFramePr>
        <p:xfrm>
          <a:off x="2100329" y="3429000"/>
          <a:ext cx="6096000" cy="257273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01/06/2017 : 100.000€ à Ginny</a:t>
                      </a:r>
                    </a:p>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endParaRPr lang="fr-FR" sz="1400" dirty="0"/>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71603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3C54-E575-2654-4647-98B4F9896D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BD80AC-D3D6-C128-2564-DFA029229156}"/>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F2061829-D9E4-D486-6906-6CBCC9218C50}"/>
              </a:ext>
            </a:extLst>
          </p:cNvPr>
          <p:cNvSpPr>
            <a:spLocks noGrp="1"/>
          </p:cNvSpPr>
          <p:nvPr>
            <p:ph type="sldNum" sz="quarter" idx="12"/>
          </p:nvPr>
        </p:nvSpPr>
        <p:spPr/>
        <p:txBody>
          <a:bodyPr/>
          <a:lstStyle/>
          <a:p>
            <a:fld id="{FA12A729-95A1-A045-93A3-5A3876017817}" type="slidenum">
              <a:rPr lang="fr-FR" smtClean="0"/>
              <a:t>128</a:t>
            </a:fld>
            <a:endParaRPr lang="fr-FR" dirty="0"/>
          </a:p>
        </p:txBody>
      </p:sp>
      <p:sp>
        <p:nvSpPr>
          <p:cNvPr id="5" name="Espace réservé du contenu 4">
            <a:extLst>
              <a:ext uri="{FF2B5EF4-FFF2-40B4-BE49-F238E27FC236}">
                <a16:creationId xmlns:a16="http://schemas.microsoft.com/office/drawing/2014/main" id="{BA7B6C76-01F2-6013-0065-D9A9A733AACF}"/>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3" name="Image 2">
            <a:extLst>
              <a:ext uri="{FF2B5EF4-FFF2-40B4-BE49-F238E27FC236}">
                <a16:creationId xmlns:a16="http://schemas.microsoft.com/office/drawing/2014/main" id="{55840BBE-221D-EB15-7EB4-E7292C91A47B}"/>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6460497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9B3A-DBCC-E596-6AF0-2AC741F533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28BD3C-C0EE-7A0E-03DE-AB6A49209610}"/>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4BA43124-DF6C-BC0E-FE49-F5FA4F956A1C}"/>
              </a:ext>
            </a:extLst>
          </p:cNvPr>
          <p:cNvSpPr>
            <a:spLocks noGrp="1"/>
          </p:cNvSpPr>
          <p:nvPr>
            <p:ph type="sldNum" sz="quarter" idx="12"/>
          </p:nvPr>
        </p:nvSpPr>
        <p:spPr/>
        <p:txBody>
          <a:bodyPr/>
          <a:lstStyle/>
          <a:p>
            <a:fld id="{FA12A729-95A1-A045-93A3-5A3876017817}" type="slidenum">
              <a:rPr lang="fr-FR" smtClean="0"/>
              <a:t>129</a:t>
            </a:fld>
            <a:endParaRPr lang="fr-FR" dirty="0"/>
          </a:p>
        </p:txBody>
      </p:sp>
      <p:sp>
        <p:nvSpPr>
          <p:cNvPr id="5" name="Espace réservé du contenu 4">
            <a:extLst>
              <a:ext uri="{FF2B5EF4-FFF2-40B4-BE49-F238E27FC236}">
                <a16:creationId xmlns:a16="http://schemas.microsoft.com/office/drawing/2014/main" id="{6E4EB5D1-978A-E79B-6BD0-4C8D4F3D098D}"/>
              </a:ext>
            </a:extLst>
          </p:cNvPr>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EA65E9E2-EBBF-EB76-7E40-A9F71335B1BC}"/>
              </a:ext>
            </a:extLst>
          </p:cNvPr>
          <p:cNvPicPr>
            <a:picLocks noChangeAspect="1"/>
          </p:cNvPicPr>
          <p:nvPr/>
        </p:nvPicPr>
        <p:blipFill>
          <a:blip r:embed="rId2"/>
          <a:stretch>
            <a:fillRect/>
          </a:stretch>
        </p:blipFill>
        <p:spPr>
          <a:xfrm>
            <a:off x="336550" y="265176"/>
            <a:ext cx="8470900" cy="915105"/>
          </a:xfrm>
          <a:prstGeom prst="rect">
            <a:avLst/>
          </a:prstGeom>
        </p:spPr>
      </p:pic>
      <p:graphicFrame>
        <p:nvGraphicFramePr>
          <p:cNvPr id="9" name="Tableau 8">
            <a:extLst>
              <a:ext uri="{FF2B5EF4-FFF2-40B4-BE49-F238E27FC236}">
                <a16:creationId xmlns:a16="http://schemas.microsoft.com/office/drawing/2014/main" id="{9A790CC5-922E-1840-950B-1569EEBE9224}"/>
              </a:ext>
            </a:extLst>
          </p:cNvPr>
          <p:cNvGraphicFramePr>
            <a:graphicFrameLocks noGrp="1"/>
          </p:cNvGraphicFramePr>
          <p:nvPr/>
        </p:nvGraphicFramePr>
        <p:xfrm>
          <a:off x="2100329" y="3429000"/>
          <a:ext cx="6096000" cy="261771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01/06/2017 : 100.000€ à Ginny</a:t>
                      </a:r>
                    </a:p>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endParaRPr lang="fr-FR" sz="1400" dirty="0"/>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01/06/2018 : 75.000€ à Ginny</a:t>
                      </a:r>
                    </a:p>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712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a:t>
            </a:fld>
            <a:endParaRPr lang="fr-FR" dirty="0"/>
          </a:p>
        </p:txBody>
      </p:sp>
      <p:sp>
        <p:nvSpPr>
          <p:cNvPr id="5" name="Espace réservé du contenu 4"/>
          <p:cNvSpPr>
            <a:spLocks noGrp="1"/>
          </p:cNvSpPr>
          <p:nvPr>
            <p:ph idx="1"/>
          </p:nvPr>
        </p:nvSpPr>
        <p:spPr/>
        <p:txBody>
          <a:bodyPr>
            <a:normAutofit fontScale="92500"/>
          </a:bodyPr>
          <a:lstStyle/>
          <a:p>
            <a:pPr marL="0" lvl="0" indent="0">
              <a:buNone/>
            </a:pPr>
            <a:r>
              <a:rPr lang="fr-BE" b="1" dirty="0">
                <a:solidFill>
                  <a:srgbClr val="B0874C"/>
                </a:solidFill>
              </a:rPr>
              <a:t>5. </a:t>
            </a:r>
            <a:r>
              <a:rPr lang="fr-BE" b="1" u="sng" dirty="0">
                <a:solidFill>
                  <a:srgbClr val="B0874C"/>
                </a:solidFill>
              </a:rPr>
              <a:t>Dispositions de dernières volontés </a:t>
            </a:r>
            <a:endParaRPr lang="fr-FR" dirty="0">
              <a:solidFill>
                <a:srgbClr val="B0874C"/>
              </a:solidFill>
            </a:endParaRPr>
          </a:p>
          <a:p>
            <a:pPr marL="0" indent="0">
              <a:buNone/>
            </a:pPr>
            <a:endParaRPr lang="fr-FR" dirty="0"/>
          </a:p>
          <a:p>
            <a:pPr marL="0" indent="0">
              <a:buNone/>
            </a:pPr>
            <a:r>
              <a:rPr lang="fr-BE" dirty="0"/>
              <a:t>Existe-t-il des dispositions de dernières volontés ? </a:t>
            </a:r>
          </a:p>
          <a:p>
            <a:pPr marL="0" indent="0">
              <a:buNone/>
            </a:pPr>
            <a:endParaRPr lang="fr-FR" dirty="0"/>
          </a:p>
          <a:p>
            <a:pPr lvl="0"/>
            <a:r>
              <a:rPr lang="fr-BE" sz="3000" b="1" u="sng" dirty="0"/>
              <a:t>NON</a:t>
            </a:r>
          </a:p>
          <a:p>
            <a:pPr lvl="0"/>
            <a:r>
              <a:rPr lang="fr-BE" sz="3000" b="1" u="sng" dirty="0"/>
              <a:t>OUI</a:t>
            </a:r>
          </a:p>
          <a:p>
            <a:pPr lvl="0"/>
            <a:r>
              <a:rPr lang="fr-BE" sz="3000" b="1" u="sng" dirty="0"/>
              <a:t>INCERTITUDES</a:t>
            </a:r>
            <a:r>
              <a:rPr lang="fr-BE" sz="3000" dirty="0"/>
              <a:t> </a:t>
            </a:r>
          </a:p>
          <a:p>
            <a:pPr marL="0" lvl="0" indent="0">
              <a:buNone/>
            </a:pPr>
            <a:endParaRPr lang="fr-BE" dirty="0"/>
          </a:p>
          <a:p>
            <a:pPr marL="0" lvl="0" indent="0">
              <a:buNone/>
            </a:pPr>
            <a:endParaRPr lang="fr-BE" dirty="0"/>
          </a:p>
          <a:p>
            <a:pPr marL="0" lvl="0" indent="0">
              <a:buNone/>
            </a:pPr>
            <a:endParaRPr lang="fr-BE" dirty="0"/>
          </a:p>
          <a:p>
            <a:pPr marL="0" lv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643777B7-D131-4D9A-9AF3-E0BF94190A3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2737168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48AE-C881-9678-82DF-87720AD3E9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34D3B5-6259-8DA8-BA4E-D812315DE105}"/>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27580681-3F20-8629-8136-562C020EBAEE}"/>
              </a:ext>
            </a:extLst>
          </p:cNvPr>
          <p:cNvSpPr>
            <a:spLocks noGrp="1"/>
          </p:cNvSpPr>
          <p:nvPr>
            <p:ph type="sldNum" sz="quarter" idx="12"/>
          </p:nvPr>
        </p:nvSpPr>
        <p:spPr/>
        <p:txBody>
          <a:bodyPr/>
          <a:lstStyle/>
          <a:p>
            <a:fld id="{FA12A729-95A1-A045-93A3-5A3876017817}" type="slidenum">
              <a:rPr lang="fr-FR" smtClean="0"/>
              <a:t>130</a:t>
            </a:fld>
            <a:endParaRPr lang="fr-FR" dirty="0"/>
          </a:p>
        </p:txBody>
      </p:sp>
      <p:sp>
        <p:nvSpPr>
          <p:cNvPr id="5" name="Espace réservé du contenu 4">
            <a:extLst>
              <a:ext uri="{FF2B5EF4-FFF2-40B4-BE49-F238E27FC236}">
                <a16:creationId xmlns:a16="http://schemas.microsoft.com/office/drawing/2014/main" id="{C85B65D5-3A61-56B7-1F5B-AD3EABED7B75}"/>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3" name="Image 2">
            <a:extLst>
              <a:ext uri="{FF2B5EF4-FFF2-40B4-BE49-F238E27FC236}">
                <a16:creationId xmlns:a16="http://schemas.microsoft.com/office/drawing/2014/main" id="{5651AE6C-96EC-55D2-2D37-C6D7FE7B012C}"/>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16739889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0886-99CF-2D15-A745-C38D2FBC62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8DA90D-EBF0-2681-CC2E-A59E6A5102E0}"/>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C504549F-E446-79B2-94B0-7550394495E6}"/>
              </a:ext>
            </a:extLst>
          </p:cNvPr>
          <p:cNvSpPr>
            <a:spLocks noGrp="1"/>
          </p:cNvSpPr>
          <p:nvPr>
            <p:ph type="sldNum" sz="quarter" idx="12"/>
          </p:nvPr>
        </p:nvSpPr>
        <p:spPr/>
        <p:txBody>
          <a:bodyPr/>
          <a:lstStyle/>
          <a:p>
            <a:fld id="{FA12A729-95A1-A045-93A3-5A3876017817}" type="slidenum">
              <a:rPr lang="fr-FR" smtClean="0"/>
              <a:t>131</a:t>
            </a:fld>
            <a:endParaRPr lang="fr-FR" dirty="0"/>
          </a:p>
        </p:txBody>
      </p:sp>
      <p:sp>
        <p:nvSpPr>
          <p:cNvPr id="5" name="Espace réservé du contenu 4">
            <a:extLst>
              <a:ext uri="{FF2B5EF4-FFF2-40B4-BE49-F238E27FC236}">
                <a16:creationId xmlns:a16="http://schemas.microsoft.com/office/drawing/2014/main" id="{E597BCFC-3193-FE51-9964-00A0EE3930EC}"/>
              </a:ext>
            </a:extLst>
          </p:cNvPr>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7D8B112C-6A16-7DD1-33A7-537A67309CB6}"/>
              </a:ext>
            </a:extLst>
          </p:cNvPr>
          <p:cNvPicPr>
            <a:picLocks noChangeAspect="1"/>
          </p:cNvPicPr>
          <p:nvPr/>
        </p:nvPicPr>
        <p:blipFill>
          <a:blip r:embed="rId2"/>
          <a:stretch>
            <a:fillRect/>
          </a:stretch>
        </p:blipFill>
        <p:spPr>
          <a:xfrm>
            <a:off x="336550" y="274320"/>
            <a:ext cx="8470900" cy="905961"/>
          </a:xfrm>
          <a:prstGeom prst="rect">
            <a:avLst/>
          </a:prstGeom>
        </p:spPr>
      </p:pic>
      <p:graphicFrame>
        <p:nvGraphicFramePr>
          <p:cNvPr id="9" name="Tableau 8">
            <a:extLst>
              <a:ext uri="{FF2B5EF4-FFF2-40B4-BE49-F238E27FC236}">
                <a16:creationId xmlns:a16="http://schemas.microsoft.com/office/drawing/2014/main" id="{7872AC73-E9F0-EE61-5C23-FA60461FDDD3}"/>
              </a:ext>
            </a:extLst>
          </p:cNvPr>
          <p:cNvGraphicFramePr>
            <a:graphicFrameLocks noGrp="1"/>
          </p:cNvGraphicFramePr>
          <p:nvPr/>
        </p:nvGraphicFramePr>
        <p:xfrm>
          <a:off x="2100329" y="3429000"/>
          <a:ext cx="6096000" cy="261771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01/06/2017 : 100.000€ à Ginny</a:t>
                      </a:r>
                    </a:p>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r>
                        <a:rPr lang="fr-FR" sz="1400" dirty="0"/>
                        <a:t>01/07/2018 : 100.000€ à Lupin</a:t>
                      </a:r>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algn="ctr"/>
                      <a:endParaRPr lang="fr-FR" sz="1400" dirty="0"/>
                    </a:p>
                  </a:txBody>
                  <a:tcPr/>
                </a:tc>
                <a:extLst>
                  <a:ext uri="{0D108BD9-81ED-4DB2-BD59-A6C34878D82A}">
                    <a16:rowId xmlns:a16="http://schemas.microsoft.com/office/drawing/2014/main" val="10003"/>
                  </a:ext>
                </a:extLst>
              </a:tr>
              <a:tr h="47318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01/06/2018 : 75.000€ à Ginny</a:t>
                      </a:r>
                    </a:p>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81711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7651-CE68-798B-95EC-F2953E38D7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050420-8C8F-FAAC-8AF1-59947BB88709}"/>
              </a:ext>
            </a:extLst>
          </p:cNvPr>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a:extLst>
              <a:ext uri="{FF2B5EF4-FFF2-40B4-BE49-F238E27FC236}">
                <a16:creationId xmlns:a16="http://schemas.microsoft.com/office/drawing/2014/main" id="{A24C31E8-1D3E-A19A-EEA9-19D92B3FB8FB}"/>
              </a:ext>
            </a:extLst>
          </p:cNvPr>
          <p:cNvSpPr>
            <a:spLocks noGrp="1"/>
          </p:cNvSpPr>
          <p:nvPr>
            <p:ph type="sldNum" sz="quarter" idx="12"/>
          </p:nvPr>
        </p:nvSpPr>
        <p:spPr/>
        <p:txBody>
          <a:bodyPr/>
          <a:lstStyle/>
          <a:p>
            <a:fld id="{FA12A729-95A1-A045-93A3-5A3876017817}" type="slidenum">
              <a:rPr lang="fr-FR" smtClean="0"/>
              <a:t>132</a:t>
            </a:fld>
            <a:endParaRPr lang="fr-FR" dirty="0"/>
          </a:p>
        </p:txBody>
      </p:sp>
      <p:sp>
        <p:nvSpPr>
          <p:cNvPr id="5" name="Espace réservé du contenu 4">
            <a:extLst>
              <a:ext uri="{FF2B5EF4-FFF2-40B4-BE49-F238E27FC236}">
                <a16:creationId xmlns:a16="http://schemas.microsoft.com/office/drawing/2014/main" id="{D06BB1DF-CCBB-633F-8949-395812FEAD14}"/>
              </a:ext>
            </a:extLst>
          </p:cNvPr>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pPr marL="0" indent="0">
              <a:buNone/>
            </a:pPr>
            <a:r>
              <a:rPr lang="fr-FR" i="1" u="sng" dirty="0"/>
              <a:t>Exemple :</a:t>
            </a:r>
          </a:p>
          <a:p>
            <a:pPr marL="0" indent="0">
              <a:buNone/>
            </a:pPr>
            <a:endParaRPr lang="fr-FR" i="1" u="sng" dirty="0"/>
          </a:p>
          <a:p>
            <a:r>
              <a:rPr lang="fr-FR" dirty="0"/>
              <a:t>Moly W.  a consenti les libéralités suivantes : </a:t>
            </a:r>
          </a:p>
          <a:p>
            <a:pPr lvl="1"/>
            <a:r>
              <a:rPr lang="fr-FR" dirty="0"/>
              <a:t>Le 01/05/2015 : un immeuble d’une valeur de 75.000€ à Fred (enfant) ;</a:t>
            </a:r>
          </a:p>
          <a:p>
            <a:pPr lvl="1"/>
            <a:r>
              <a:rPr lang="fr-FR" dirty="0"/>
              <a:t>Le 01/06/2015 : un œuvre d’art d’une valeur de 75.000€ à George (enfant) ; </a:t>
            </a:r>
          </a:p>
          <a:p>
            <a:pPr lvl="1"/>
            <a:r>
              <a:rPr lang="fr-FR" dirty="0"/>
              <a:t>Le 01/05/2016 : une somme d’argent de 75.000€ à Ron (enfant) ; </a:t>
            </a:r>
          </a:p>
          <a:p>
            <a:pPr lvl="1"/>
            <a:r>
              <a:rPr lang="fr-FR" dirty="0"/>
              <a:t>Le 01/06/2017 : un immeuble d’une valeur de 100.000€ à Ginny (enfant) (dispense de rapport) ;</a:t>
            </a:r>
          </a:p>
          <a:p>
            <a:pPr lvl="1"/>
            <a:r>
              <a:rPr lang="fr-FR" dirty="0"/>
              <a:t>Le 01/06/2018 : une somme d’argent de 75.000€ à Ginny (enfant) ;</a:t>
            </a:r>
          </a:p>
          <a:p>
            <a:pPr lvl="1"/>
            <a:r>
              <a:rPr lang="fr-FR" dirty="0"/>
              <a:t>Le 01/07/2018 : une cape d’une valeur de 100.000€ à son ami Lupin (tiers) ;</a:t>
            </a:r>
          </a:p>
          <a:p>
            <a:pPr lvl="1"/>
            <a:r>
              <a:rPr lang="fr-FR" dirty="0"/>
              <a:t>Le 22/02/2022 : legs de 300.000€ à Harry (tiers). </a:t>
            </a:r>
          </a:p>
          <a:p>
            <a:pPr marL="0" indent="0">
              <a:buNone/>
            </a:pPr>
            <a:endParaRPr lang="fr-FR" i="1" u="sng" dirty="0"/>
          </a:p>
          <a:p>
            <a:endParaRPr lang="fr-FR" dirty="0"/>
          </a:p>
        </p:txBody>
      </p:sp>
      <p:pic>
        <p:nvPicPr>
          <p:cNvPr id="6" name="Image 5">
            <a:extLst>
              <a:ext uri="{FF2B5EF4-FFF2-40B4-BE49-F238E27FC236}">
                <a16:creationId xmlns:a16="http://schemas.microsoft.com/office/drawing/2014/main" id="{BD566764-3093-6501-A4B6-290762727DAB}"/>
              </a:ext>
            </a:extLst>
          </p:cNvPr>
          <p:cNvPicPr>
            <a:picLocks noChangeAspect="1"/>
          </p:cNvPicPr>
          <p:nvPr/>
        </p:nvPicPr>
        <p:blipFill>
          <a:blip r:embed="rId2"/>
          <a:stretch>
            <a:fillRect/>
          </a:stretch>
        </p:blipFill>
        <p:spPr>
          <a:xfrm>
            <a:off x="336550" y="292608"/>
            <a:ext cx="8470900" cy="756729"/>
          </a:xfrm>
          <a:prstGeom prst="rect">
            <a:avLst/>
          </a:prstGeom>
        </p:spPr>
      </p:pic>
    </p:spTree>
    <p:extLst>
      <p:ext uri="{BB962C8B-B14F-4D97-AF65-F5344CB8AC3E}">
        <p14:creationId xmlns:p14="http://schemas.microsoft.com/office/powerpoint/2010/main" val="7857977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133</a:t>
            </a:fld>
            <a:endParaRPr lang="fr-FR" dirty="0"/>
          </a:p>
        </p:txBody>
      </p:sp>
      <p:sp>
        <p:nvSpPr>
          <p:cNvPr id="5" name="Espace réservé du contenu 4"/>
          <p:cNvSpPr>
            <a:spLocks noGrp="1"/>
          </p:cNvSpPr>
          <p:nvPr>
            <p:ph idx="1"/>
          </p:nvPr>
        </p:nvSpPr>
        <p:spPr/>
        <p:txBody>
          <a:bodyPr>
            <a:norm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a:p>
            <a:pPr marL="0" indent="0">
              <a:buNone/>
            </a:pPr>
            <a:r>
              <a:rPr lang="fr-FR" dirty="0"/>
              <a:t> </a:t>
            </a:r>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7D12B31F-1FFA-4614-DC4B-84E23770A562}"/>
              </a:ext>
            </a:extLst>
          </p:cNvPr>
          <p:cNvPicPr>
            <a:picLocks noChangeAspect="1"/>
          </p:cNvPicPr>
          <p:nvPr/>
        </p:nvPicPr>
        <p:blipFill>
          <a:blip r:embed="rId2"/>
          <a:stretch>
            <a:fillRect/>
          </a:stretch>
        </p:blipFill>
        <p:spPr>
          <a:xfrm>
            <a:off x="336550" y="545281"/>
            <a:ext cx="8470900" cy="635000"/>
          </a:xfrm>
          <a:prstGeom prst="rect">
            <a:avLst/>
          </a:prstGeom>
        </p:spPr>
      </p:pic>
      <p:graphicFrame>
        <p:nvGraphicFramePr>
          <p:cNvPr id="9" name="Tableau 8">
            <a:extLst>
              <a:ext uri="{FF2B5EF4-FFF2-40B4-BE49-F238E27FC236}">
                <a16:creationId xmlns:a16="http://schemas.microsoft.com/office/drawing/2014/main" id="{EEBF8BC1-DD80-5134-940E-1EC94F868FE9}"/>
              </a:ext>
            </a:extLst>
          </p:cNvPr>
          <p:cNvGraphicFramePr>
            <a:graphicFrameLocks noGrp="1"/>
          </p:cNvGraphicFramePr>
          <p:nvPr>
            <p:extLst>
              <p:ext uri="{D42A27DB-BD31-4B8C-83A1-F6EECF244321}">
                <p14:modId xmlns:p14="http://schemas.microsoft.com/office/powerpoint/2010/main" val="1385138284"/>
              </p:ext>
            </p:extLst>
          </p:nvPr>
        </p:nvGraphicFramePr>
        <p:xfrm>
          <a:off x="2100329" y="3429000"/>
          <a:ext cx="6096000" cy="266269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030">
                <a:tc>
                  <a:txBody>
                    <a:bodyPr/>
                    <a:lstStyle/>
                    <a:p>
                      <a:pPr algn="ctr"/>
                      <a:r>
                        <a:rPr lang="fr-FR" sz="1600" dirty="0"/>
                        <a:t>RG =</a:t>
                      </a:r>
                      <a:r>
                        <a:rPr lang="fr-FR" sz="1600" baseline="0" dirty="0"/>
                        <a:t> ½ de 800.000€</a:t>
                      </a:r>
                    </a:p>
                    <a:p>
                      <a:pPr algn="ctr"/>
                      <a:r>
                        <a:rPr lang="fr-FR" sz="1600" baseline="0" dirty="0"/>
                        <a:t>= 400.000€</a:t>
                      </a:r>
                      <a:endParaRPr lang="fr-FR" sz="1600" dirty="0"/>
                    </a:p>
                  </a:txBody>
                  <a:tcPr/>
                </a:tc>
                <a:tc>
                  <a:txBody>
                    <a:bodyPr/>
                    <a:lstStyle/>
                    <a:p>
                      <a:pPr algn="ctr"/>
                      <a:r>
                        <a:rPr lang="fr-FR" sz="1600" dirty="0"/>
                        <a:t>QD</a:t>
                      </a:r>
                      <a:r>
                        <a:rPr lang="fr-FR" sz="1600" baseline="0" dirty="0"/>
                        <a:t> </a:t>
                      </a:r>
                      <a:r>
                        <a:rPr lang="fr-FR" sz="1600" dirty="0"/>
                        <a:t>=</a:t>
                      </a:r>
                      <a:r>
                        <a:rPr lang="fr-FR" sz="1600" baseline="0" dirty="0"/>
                        <a:t> ½ de 800.000€</a:t>
                      </a:r>
                    </a:p>
                    <a:p>
                      <a:pPr algn="ct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01/06/2017 : 100.000€ à Ginny</a:t>
                      </a:r>
                    </a:p>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r>
                        <a:rPr lang="fr-FR" sz="1400" dirty="0"/>
                        <a:t>01/07/2018 : 100.000€ à Lupin</a:t>
                      </a:r>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22/02/2022 : 300.000€ à Harry</a:t>
                      </a:r>
                    </a:p>
                    <a:p>
                      <a:pPr algn="ctr"/>
                      <a:endParaRPr lang="fr-FR" sz="1400" dirty="0"/>
                    </a:p>
                  </a:txBody>
                  <a:tcPr/>
                </a:tc>
                <a:extLst>
                  <a:ext uri="{0D108BD9-81ED-4DB2-BD59-A6C34878D82A}">
                    <a16:rowId xmlns:a16="http://schemas.microsoft.com/office/drawing/2014/main" val="10003"/>
                  </a:ext>
                </a:extLst>
              </a:tr>
              <a:tr h="47318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01/06/2018 : 75.000€ à Ginny</a:t>
                      </a:r>
                    </a:p>
                    <a:p>
                      <a:pPr algn="ctr"/>
                      <a:endParaRPr lang="fr-FR" sz="1400" dirty="0"/>
                    </a:p>
                  </a:txBody>
                  <a:tcPr/>
                </a:tc>
                <a:tc>
                  <a:txBody>
                    <a:bodyPr/>
                    <a:lstStyle/>
                    <a:p>
                      <a:pPr algn="ctr"/>
                      <a:endParaRPr lang="fr-FR"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97156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134</a:t>
            </a:fld>
            <a:endParaRPr lang="fr-FR" dirty="0"/>
          </a:p>
        </p:txBody>
      </p:sp>
      <p:sp>
        <p:nvSpPr>
          <p:cNvPr id="5" name="Espace réservé du contenu 4"/>
          <p:cNvSpPr>
            <a:spLocks noGrp="1"/>
          </p:cNvSpPr>
          <p:nvPr>
            <p:ph idx="1"/>
          </p:nvPr>
        </p:nvSpPr>
        <p:spPr/>
        <p:txBody>
          <a:bodyPr>
            <a:normAutofit fontScale="475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n°2 : TIL</a:t>
            </a:r>
          </a:p>
          <a:p>
            <a:pPr marL="0" indent="0">
              <a:buNone/>
            </a:pPr>
            <a:endParaRPr lang="fr-FR" dirty="0"/>
          </a:p>
          <a:p>
            <a:r>
              <a:rPr lang="fr-FR" b="1" u="sng" dirty="0"/>
              <a:t>RG :</a:t>
            </a:r>
          </a:p>
          <a:p>
            <a:pPr marL="0" indent="0">
              <a:buNone/>
            </a:pPr>
            <a:endParaRPr lang="fr-FR" b="1" u="sng" dirty="0"/>
          </a:p>
          <a:p>
            <a:pPr lvl="1"/>
            <a:r>
              <a:rPr lang="fr-FR" dirty="0"/>
              <a:t>Si pas dépassement </a:t>
            </a:r>
            <a:r>
              <a:rPr lang="fr-FR" dirty="0">
                <a:sym typeface="Wingdings"/>
              </a:rPr>
              <a:t></a:t>
            </a:r>
            <a:r>
              <a:rPr lang="fr-FR" dirty="0"/>
              <a:t> Ok.</a:t>
            </a:r>
          </a:p>
          <a:p>
            <a:pPr marL="457200" lvl="1" indent="0">
              <a:buNone/>
            </a:pPr>
            <a:endParaRPr lang="fr-FR" dirty="0"/>
          </a:p>
          <a:p>
            <a:pPr lvl="1"/>
            <a:r>
              <a:rPr lang="fr-FR" dirty="0"/>
              <a:t>Si dépassement </a:t>
            </a:r>
            <a:r>
              <a:rPr lang="fr-FR" dirty="0">
                <a:sym typeface="Wingdings"/>
              </a:rPr>
              <a:t></a:t>
            </a:r>
            <a:r>
              <a:rPr lang="fr-FR" dirty="0"/>
              <a:t> Le surplus bascule dans la QD et s’y impute.</a:t>
            </a:r>
          </a:p>
          <a:p>
            <a:pPr marL="0" indent="0">
              <a:buNone/>
            </a:pPr>
            <a:endParaRPr lang="fr-FR" dirty="0"/>
          </a:p>
          <a:p>
            <a:r>
              <a:rPr lang="fr-FR" b="1" u="sng" dirty="0"/>
              <a:t>QD :</a:t>
            </a:r>
          </a:p>
          <a:p>
            <a:endParaRPr lang="fr-FR" dirty="0"/>
          </a:p>
          <a:p>
            <a:pPr lvl="1"/>
            <a:r>
              <a:rPr lang="fr-FR" dirty="0"/>
              <a:t>Si pas de dépassement </a:t>
            </a:r>
            <a:r>
              <a:rPr lang="fr-FR" dirty="0">
                <a:sym typeface="Wingdings"/>
              </a:rPr>
              <a:t></a:t>
            </a:r>
            <a:r>
              <a:rPr lang="fr-FR" dirty="0"/>
              <a:t> le défunt n’a pas porté atteinte à la réserve de ses héritiers réservataires. </a:t>
            </a:r>
          </a:p>
          <a:p>
            <a:pPr marL="457200" lvl="1" indent="0">
              <a:buNone/>
            </a:pPr>
            <a:endParaRPr lang="fr-FR" dirty="0"/>
          </a:p>
          <a:p>
            <a:pPr lvl="1"/>
            <a:r>
              <a:rPr lang="fr-FR" dirty="0"/>
              <a:t>Si dépassement de la QD </a:t>
            </a:r>
            <a:r>
              <a:rPr lang="fr-FR" dirty="0">
                <a:sym typeface="Wingdings"/>
              </a:rPr>
              <a:t></a:t>
            </a:r>
            <a:r>
              <a:rPr lang="fr-FR" dirty="0"/>
              <a:t> le défunt a porté atteinte à la réserve = action en réduction.</a:t>
            </a:r>
          </a:p>
          <a:p>
            <a:pPr marL="457200" lvl="1" indent="0">
              <a:buNone/>
            </a:pPr>
            <a:endParaRPr lang="fr-FR" dirty="0"/>
          </a:p>
          <a:p>
            <a:pPr marL="914400" lvl="2" indent="0">
              <a:buNone/>
            </a:pPr>
            <a:r>
              <a:rPr lang="fr-FR" b="1" dirty="0"/>
              <a:t>Action en réduction </a:t>
            </a:r>
            <a:r>
              <a:rPr lang="fr-FR" dirty="0"/>
              <a:t>= demander que la part grignotée de la réserve par les libéralités (= le produit de réduction) soit restituée aux héritiers réservataires lésés. </a:t>
            </a:r>
          </a:p>
          <a:p>
            <a:endParaRPr lang="fr-FR" dirty="0"/>
          </a:p>
        </p:txBody>
      </p:sp>
      <p:pic>
        <p:nvPicPr>
          <p:cNvPr id="6" name="Image 5">
            <a:extLst>
              <a:ext uri="{FF2B5EF4-FFF2-40B4-BE49-F238E27FC236}">
                <a16:creationId xmlns:a16="http://schemas.microsoft.com/office/drawing/2014/main" id="{50405385-14C0-2B0F-CB5D-69599562679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9458291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135</a:t>
            </a:fld>
            <a:endParaRPr lang="fr-FR" dirty="0"/>
          </a:p>
        </p:txBody>
      </p:sp>
      <p:sp>
        <p:nvSpPr>
          <p:cNvPr id="5" name="Espace réservé du contenu 4"/>
          <p:cNvSpPr>
            <a:spLocks noGrp="1"/>
          </p:cNvSpPr>
          <p:nvPr>
            <p:ph idx="1"/>
          </p:nvPr>
        </p:nvSpPr>
        <p:spPr/>
        <p:txBody>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buNone/>
            </a:pPr>
            <a:endParaRPr lang="fr-FR" sz="1400" dirty="0"/>
          </a:p>
          <a:p>
            <a:pPr marL="0" indent="0">
              <a:buNone/>
            </a:pPr>
            <a:r>
              <a:rPr lang="fr-FR" sz="1400" i="1" u="sng" dirty="0"/>
              <a:t>Exemple :</a:t>
            </a:r>
          </a:p>
          <a:p>
            <a:pPr marL="0" indent="0">
              <a:buNone/>
            </a:pPr>
            <a:endParaRPr lang="fr-FR" dirty="0"/>
          </a:p>
        </p:txBody>
      </p:sp>
      <p:pic>
        <p:nvPicPr>
          <p:cNvPr id="6" name="Image 5">
            <a:extLst>
              <a:ext uri="{FF2B5EF4-FFF2-40B4-BE49-F238E27FC236}">
                <a16:creationId xmlns:a16="http://schemas.microsoft.com/office/drawing/2014/main" id="{CBB98C30-65A9-C0A4-4A8B-CC9D3E6508EE}"/>
              </a:ext>
            </a:extLst>
          </p:cNvPr>
          <p:cNvPicPr>
            <a:picLocks noChangeAspect="1"/>
          </p:cNvPicPr>
          <p:nvPr/>
        </p:nvPicPr>
        <p:blipFill>
          <a:blip r:embed="rId2"/>
          <a:stretch>
            <a:fillRect/>
          </a:stretch>
        </p:blipFill>
        <p:spPr>
          <a:xfrm>
            <a:off x="336550" y="545281"/>
            <a:ext cx="8470900" cy="635000"/>
          </a:xfrm>
          <a:prstGeom prst="rect">
            <a:avLst/>
          </a:prstGeom>
        </p:spPr>
      </p:pic>
      <p:graphicFrame>
        <p:nvGraphicFramePr>
          <p:cNvPr id="3" name="Tableau 2">
            <a:extLst>
              <a:ext uri="{FF2B5EF4-FFF2-40B4-BE49-F238E27FC236}">
                <a16:creationId xmlns:a16="http://schemas.microsoft.com/office/drawing/2014/main" id="{694F3A19-2751-0C38-4A58-B8D10B9CFFB7}"/>
              </a:ext>
            </a:extLst>
          </p:cNvPr>
          <p:cNvGraphicFramePr>
            <a:graphicFrameLocks noGrp="1"/>
          </p:cNvGraphicFramePr>
          <p:nvPr>
            <p:extLst>
              <p:ext uri="{D42A27DB-BD31-4B8C-83A1-F6EECF244321}">
                <p14:modId xmlns:p14="http://schemas.microsoft.com/office/powerpoint/2010/main" val="4003483672"/>
              </p:ext>
            </p:extLst>
          </p:nvPr>
        </p:nvGraphicFramePr>
        <p:xfrm>
          <a:off x="2017202" y="3311773"/>
          <a:ext cx="6096000" cy="2929484"/>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83664">
                <a:tc>
                  <a:txBody>
                    <a:bodyPr/>
                    <a:lstStyle/>
                    <a:p>
                      <a:pPr algn="ctr"/>
                      <a:r>
                        <a:rPr lang="fr-FR" sz="1600" dirty="0"/>
                        <a:t>RG </a:t>
                      </a:r>
                      <a:r>
                        <a:rPr lang="fr-FR" sz="1600" baseline="0" dirty="0"/>
                        <a:t>400.000€</a:t>
                      </a:r>
                      <a:endParaRPr lang="fr-FR" sz="1600" dirty="0"/>
                    </a:p>
                  </a:txBody>
                  <a:tcPr/>
                </a:tc>
                <a:tc>
                  <a:txBody>
                    <a:bodyPr/>
                    <a:lstStyle/>
                    <a:p>
                      <a:pPr algn="ctr"/>
                      <a:r>
                        <a:rPr lang="fr-FR" sz="1600" dirty="0"/>
                        <a:t>QD</a:t>
                      </a: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r>
                        <a:rPr lang="fr-FR" sz="1400" dirty="0"/>
                        <a:t>01/05/2015 : 75.000€ à Fred</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01/06/2017 : 100.000€ à Ginny</a:t>
                      </a:r>
                    </a:p>
                    <a:p>
                      <a:pPr algn="ctr"/>
                      <a:endParaRPr lang="fr-FR" sz="1400" dirty="0"/>
                    </a:p>
                  </a:txBody>
                  <a:tcPr/>
                </a:tc>
                <a:extLst>
                  <a:ext uri="{0D108BD9-81ED-4DB2-BD59-A6C34878D82A}">
                    <a16:rowId xmlns:a16="http://schemas.microsoft.com/office/drawing/2014/main" val="10001"/>
                  </a:ext>
                </a:extLst>
              </a:tr>
              <a:tr h="473180">
                <a:tc>
                  <a:txBody>
                    <a:bodyPr/>
                    <a:lstStyle/>
                    <a:p>
                      <a:pPr algn="ctr"/>
                      <a:r>
                        <a:rPr lang="fr-FR" sz="1400" dirty="0"/>
                        <a:t>01/06/2015 : 75.000€ à George </a:t>
                      </a:r>
                    </a:p>
                  </a:txBody>
                  <a:tcPr/>
                </a:tc>
                <a:tc>
                  <a:txBody>
                    <a:bodyPr/>
                    <a:lstStyle/>
                    <a:p>
                      <a:pPr algn="ctr"/>
                      <a:r>
                        <a:rPr lang="fr-FR" sz="1400" dirty="0"/>
                        <a:t>01/07/2018 : 100.000€ à Lupin</a:t>
                      </a:r>
                    </a:p>
                  </a:txBody>
                  <a:tcPr/>
                </a:tc>
                <a:extLst>
                  <a:ext uri="{0D108BD9-81ED-4DB2-BD59-A6C34878D82A}">
                    <a16:rowId xmlns:a16="http://schemas.microsoft.com/office/drawing/2014/main" val="10002"/>
                  </a:ext>
                </a:extLst>
              </a:tr>
              <a:tr h="473180">
                <a:tc>
                  <a:txBody>
                    <a:bodyPr/>
                    <a:lstStyle/>
                    <a:p>
                      <a:pPr algn="ctr"/>
                      <a:r>
                        <a:rPr lang="fr-FR" sz="1400" dirty="0"/>
                        <a:t>01/05/2016 : 75.000€ à Ron </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22/02/2022 : 300.000€ à Harry</a:t>
                      </a:r>
                    </a:p>
                    <a:p>
                      <a:pPr algn="ctr"/>
                      <a:endParaRPr lang="fr-FR" sz="1400" dirty="0"/>
                    </a:p>
                  </a:txBody>
                  <a:tcPr/>
                </a:tc>
                <a:extLst>
                  <a:ext uri="{0D108BD9-81ED-4DB2-BD59-A6C34878D82A}">
                    <a16:rowId xmlns:a16="http://schemas.microsoft.com/office/drawing/2014/main" val="10003"/>
                  </a:ext>
                </a:extLst>
              </a:tr>
              <a:tr h="47318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01/06/2018 : 75.000€ à Ginny</a:t>
                      </a:r>
                    </a:p>
                    <a:p>
                      <a:pPr algn="ctr"/>
                      <a:endParaRPr lang="fr-FR" sz="1400" dirty="0"/>
                    </a:p>
                  </a:txBody>
                  <a:tcPr/>
                </a:tc>
                <a:tc>
                  <a:txBody>
                    <a:bodyPr/>
                    <a:lstStyle/>
                    <a:p>
                      <a:pPr algn="ctr"/>
                      <a:r>
                        <a:rPr lang="fr-FR" sz="1400" b="1" dirty="0"/>
                        <a:t>TOTAL : 500.000€</a:t>
                      </a:r>
                      <a:r>
                        <a:rPr lang="fr-FR" sz="1400" b="1" baseline="0" dirty="0"/>
                        <a:t> </a:t>
                      </a:r>
                      <a:r>
                        <a:rPr lang="fr-FR" sz="1400" b="1" baseline="0" dirty="0">
                          <a:sym typeface="Wingdings"/>
                        </a:rPr>
                        <a:t> Pas OK</a:t>
                      </a:r>
                      <a:endParaRPr lang="fr-FR" sz="1400" b="1" dirty="0"/>
                    </a:p>
                  </a:txBody>
                  <a:tcPr/>
                </a:tc>
                <a:extLst>
                  <a:ext uri="{0D108BD9-81ED-4DB2-BD59-A6C34878D82A}">
                    <a16:rowId xmlns:a16="http://schemas.microsoft.com/office/drawing/2014/main" val="10004"/>
                  </a:ext>
                </a:extLst>
              </a:tr>
              <a:tr h="473180">
                <a:tc>
                  <a:txBody>
                    <a:bodyPr/>
                    <a:lstStyle/>
                    <a:p>
                      <a:pPr algn="ctr"/>
                      <a:r>
                        <a:rPr lang="fr-FR" sz="1400" b="1" dirty="0"/>
                        <a:t>TOTAL 300.000€ </a:t>
                      </a:r>
                      <a:r>
                        <a:rPr lang="fr-FR" sz="1400" b="1" dirty="0">
                          <a:sym typeface="Wingdings"/>
                        </a:rPr>
                        <a:t> OK</a:t>
                      </a:r>
                      <a:endParaRPr lang="fr-FR" sz="1400" b="1" dirty="0"/>
                    </a:p>
                  </a:txBody>
                  <a:tcPr/>
                </a:tc>
                <a:tc>
                  <a:txBody>
                    <a:bodyPr/>
                    <a:lstStyle/>
                    <a:p>
                      <a:pPr algn="ctr"/>
                      <a:r>
                        <a:rPr lang="fr-FR" sz="1400" b="1" dirty="0"/>
                        <a:t>Produit de réduction = 500.000€ - 400.000€</a:t>
                      </a:r>
                      <a:r>
                        <a:rPr lang="fr-FR" sz="1400" b="1" baseline="0" dirty="0"/>
                        <a:t> = 100.000€</a:t>
                      </a:r>
                      <a:endParaRPr lang="fr-FR" sz="14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974411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136</a:t>
            </a:fld>
            <a:endParaRPr lang="fr-FR" dirty="0"/>
          </a:p>
        </p:txBody>
      </p:sp>
      <p:sp>
        <p:nvSpPr>
          <p:cNvPr id="5" name="Espace réservé du contenu 4"/>
          <p:cNvSpPr>
            <a:spLocks noGrp="1"/>
          </p:cNvSpPr>
          <p:nvPr>
            <p:ph idx="1"/>
          </p:nvPr>
        </p:nvSpPr>
        <p:spPr/>
        <p:txBody>
          <a:bodyPr>
            <a:normAutofit fontScale="25000" lnSpcReduction="20000"/>
          </a:bodyPr>
          <a:lstStyle/>
          <a:p>
            <a:pPr marL="0" indent="0" algn="just">
              <a:buNone/>
            </a:pPr>
            <a:r>
              <a:rPr lang="fr-BE" sz="4800" b="1" dirty="0">
                <a:solidFill>
                  <a:srgbClr val="B0874C"/>
                </a:solidFill>
              </a:rPr>
              <a:t>4. </a:t>
            </a:r>
            <a:r>
              <a:rPr lang="fr-BE" sz="4800" b="1" u="sng" dirty="0">
                <a:solidFill>
                  <a:srgbClr val="B0874C"/>
                </a:solidFill>
              </a:rPr>
              <a:t>Vérification du respect de l’intégrité de la réserve</a:t>
            </a:r>
          </a:p>
          <a:p>
            <a:pPr algn="just"/>
            <a:endParaRPr lang="fr-FR" sz="4800" dirty="0"/>
          </a:p>
          <a:p>
            <a:pPr marL="0" lvl="0" indent="0" algn="just">
              <a:buNone/>
            </a:pPr>
            <a:r>
              <a:rPr lang="fr-FR" sz="4800" b="1" u="sng" dirty="0"/>
              <a:t>Etape n°2 : TIL</a:t>
            </a:r>
          </a:p>
          <a:p>
            <a:pPr marL="0" indent="0">
              <a:buNone/>
            </a:pPr>
            <a:endParaRPr lang="fr-FR" sz="4800" b="1" dirty="0"/>
          </a:p>
          <a:p>
            <a:pPr marL="0" indent="0">
              <a:buNone/>
            </a:pPr>
            <a:r>
              <a:rPr lang="fr-FR" sz="4800" b="1" u="sng" dirty="0"/>
              <a:t>Comment s'effectue la réduction ?</a:t>
            </a:r>
          </a:p>
          <a:p>
            <a:pPr marL="0" indent="0">
              <a:buNone/>
            </a:pPr>
            <a:endParaRPr lang="fr-FR" sz="4800" dirty="0"/>
          </a:p>
          <a:p>
            <a:pPr>
              <a:buFont typeface="Wingdings" charset="0"/>
              <a:buChar char="à"/>
            </a:pPr>
            <a:r>
              <a:rPr lang="fr-FR" sz="4800" b="1" dirty="0"/>
              <a:t>De la libéralité la plus récente à la plus ancienne.</a:t>
            </a:r>
          </a:p>
          <a:p>
            <a:endParaRPr lang="fr-FR" sz="4800" dirty="0"/>
          </a:p>
          <a:p>
            <a:r>
              <a:rPr lang="fr-FR" sz="4800" u="sng" dirty="0"/>
              <a:t> S’il n’y a que des legs réductibles : </a:t>
            </a:r>
            <a:endParaRPr lang="fr-FR" sz="4800" dirty="0"/>
          </a:p>
          <a:p>
            <a:pPr marL="0" indent="0">
              <a:buNone/>
            </a:pPr>
            <a:endParaRPr lang="fr-FR" sz="4800" dirty="0"/>
          </a:p>
          <a:p>
            <a:pPr marL="400050" lvl="1" indent="0">
              <a:buNone/>
            </a:pPr>
            <a:r>
              <a:rPr lang="fr-FR" sz="4800" dirty="0"/>
              <a:t>Réduction proportionnelle. </a:t>
            </a:r>
          </a:p>
          <a:p>
            <a:pPr marL="0" indent="0">
              <a:buNone/>
            </a:pPr>
            <a:endParaRPr lang="fr-FR" sz="4800" dirty="0"/>
          </a:p>
          <a:p>
            <a:r>
              <a:rPr lang="fr-FR" sz="4800" u="sng" dirty="0"/>
              <a:t>S’il n’y a que des donations réductibles </a:t>
            </a:r>
            <a:r>
              <a:rPr lang="fr-FR" sz="4800" dirty="0"/>
              <a:t>: </a:t>
            </a:r>
          </a:p>
          <a:p>
            <a:pPr marL="0" indent="0">
              <a:buNone/>
            </a:pPr>
            <a:endParaRPr lang="fr-FR" sz="4800" dirty="0"/>
          </a:p>
          <a:p>
            <a:pPr marL="400050" lvl="1" indent="0">
              <a:buNone/>
            </a:pPr>
            <a:r>
              <a:rPr lang="fr-FR" sz="4800" dirty="0"/>
              <a:t>Réduction de la plus récente à la plus ancienne.  Si plusieurs donations à la même date </a:t>
            </a:r>
            <a:r>
              <a:rPr lang="fr-FR" sz="4800" dirty="0">
                <a:sym typeface="Wingdings"/>
              </a:rPr>
              <a:t></a:t>
            </a:r>
            <a:r>
              <a:rPr lang="fr-FR" sz="4800" dirty="0"/>
              <a:t> réduction proportionnelle. </a:t>
            </a:r>
          </a:p>
          <a:p>
            <a:pPr marL="457200" lvl="1" indent="0">
              <a:buNone/>
            </a:pPr>
            <a:endParaRPr lang="fr-FR" sz="4800" dirty="0"/>
          </a:p>
          <a:p>
            <a:r>
              <a:rPr lang="fr-FR" sz="4800" u="sng" dirty="0"/>
              <a:t>S’il y a des legs et des donations : </a:t>
            </a:r>
          </a:p>
          <a:p>
            <a:pPr marL="0" indent="0">
              <a:buNone/>
            </a:pPr>
            <a:endParaRPr lang="fr-FR" sz="4800" dirty="0"/>
          </a:p>
          <a:p>
            <a:pPr marL="400050" lvl="1" indent="0">
              <a:buNone/>
            </a:pPr>
            <a:r>
              <a:rPr lang="fr-FR" sz="4800" dirty="0"/>
              <a:t>D’abord, réduction des legs (les plus fragiles car les plus récents); </a:t>
            </a:r>
          </a:p>
          <a:p>
            <a:pPr marL="400050" lvl="1" indent="0">
              <a:buNone/>
            </a:pPr>
            <a:r>
              <a:rPr lang="fr-FR" sz="4800" dirty="0"/>
              <a:t>Ensuite, si produit de réduction toujours pas atteint </a:t>
            </a:r>
            <a:r>
              <a:rPr lang="fr-FR" sz="4800" dirty="0">
                <a:sym typeface="Wingdings"/>
              </a:rPr>
              <a:t> </a:t>
            </a:r>
            <a:r>
              <a:rPr lang="fr-FR" sz="4800" dirty="0"/>
              <a:t>réduction des donations de la plus récente à la plus ancienne. </a:t>
            </a:r>
          </a:p>
          <a:p>
            <a:endParaRPr lang="fr-FR" dirty="0"/>
          </a:p>
        </p:txBody>
      </p:sp>
      <p:pic>
        <p:nvPicPr>
          <p:cNvPr id="6" name="Image 5">
            <a:extLst>
              <a:ext uri="{FF2B5EF4-FFF2-40B4-BE49-F238E27FC236}">
                <a16:creationId xmlns:a16="http://schemas.microsoft.com/office/drawing/2014/main" id="{02236EAE-E741-4377-5987-4096BBE6A14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7692036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137</a:t>
            </a:fld>
            <a:endParaRPr lang="fr-FR" dirty="0"/>
          </a:p>
        </p:txBody>
      </p:sp>
      <p:sp>
        <p:nvSpPr>
          <p:cNvPr id="5" name="Espace réservé du contenu 4"/>
          <p:cNvSpPr>
            <a:spLocks noGrp="1"/>
          </p:cNvSpPr>
          <p:nvPr>
            <p:ph idx="1"/>
          </p:nvPr>
        </p:nvSpPr>
        <p:spPr/>
        <p:txBody>
          <a:bodyPr>
            <a:normAutofit/>
          </a:bodyPr>
          <a:lstStyle/>
          <a:p>
            <a:pPr marL="0" indent="0" algn="just">
              <a:buNone/>
            </a:pPr>
            <a:r>
              <a:rPr lang="fr-BE" sz="1800" b="1" dirty="0">
                <a:solidFill>
                  <a:srgbClr val="B0874C"/>
                </a:solidFill>
              </a:rPr>
              <a:t>4. </a:t>
            </a:r>
            <a:r>
              <a:rPr lang="fr-BE" sz="1800" b="1" u="sng" dirty="0">
                <a:solidFill>
                  <a:srgbClr val="B0874C"/>
                </a:solidFill>
              </a:rPr>
              <a:t>Vérification du respect de l’intégrité de la réserve</a:t>
            </a:r>
          </a:p>
          <a:p>
            <a:pPr algn="just"/>
            <a:endParaRPr lang="fr-FR" sz="1800" dirty="0"/>
          </a:p>
          <a:p>
            <a:pPr marL="0" indent="0" algn="just">
              <a:buNone/>
            </a:pPr>
            <a:r>
              <a:rPr lang="fr-FR" sz="1800" b="1" u="sng" dirty="0"/>
              <a:t>Etape n°2 : TIL</a:t>
            </a:r>
          </a:p>
          <a:p>
            <a:pPr marL="0" indent="0">
              <a:buNone/>
            </a:pPr>
            <a:endParaRPr lang="fr-FR" sz="1800" dirty="0"/>
          </a:p>
          <a:p>
            <a:pPr marL="0" indent="0">
              <a:buNone/>
            </a:pPr>
            <a:r>
              <a:rPr lang="fr-FR" sz="1800" i="1" u="sng" dirty="0"/>
              <a:t>Exemple :</a:t>
            </a:r>
          </a:p>
          <a:p>
            <a:pPr marL="0" algn="ctr" rtl="0" eaLnBrk="1" fontAlgn="t" latinLnBrk="0" hangingPunct="1">
              <a:buNone/>
            </a:pPr>
            <a:r>
              <a:rPr lang="fr-FR" sz="2000" b="1" i="0" u="none" strike="noStrike" kern="1200" dirty="0">
                <a:solidFill>
                  <a:srgbClr val="FFFFFF"/>
                </a:solidFill>
                <a:effectLst/>
                <a:latin typeface="Calibri" panose="020F0502020204030204" pitchFamily="34" charset="0"/>
              </a:rPr>
              <a:t>RG </a:t>
            </a:r>
            <a:r>
              <a:rPr lang="fr-FR" sz="2000" b="1" i="0" u="none" strike="noStrike" kern="1200" baseline="0" dirty="0">
                <a:solidFill>
                  <a:srgbClr val="FFFFFF"/>
                </a:solidFill>
                <a:effectLst/>
                <a:latin typeface="Calibri" panose="020F0502020204030204" pitchFamily="34" charset="0"/>
              </a:rPr>
              <a:t>400.000€</a:t>
            </a:r>
            <a:endParaRPr lang="fr-BE" sz="2400" b="0" i="0" u="none" strike="noStrike" dirty="0">
              <a:effectLst/>
              <a:latin typeface="Arial" panose="020B0604020202020204" pitchFamily="34" charset="0"/>
            </a:endParaRPr>
          </a:p>
          <a:p>
            <a:pPr marL="0" algn="ctr" rtl="0" eaLnBrk="1" fontAlgn="t" latinLnBrk="0" hangingPunct="1">
              <a:buNone/>
            </a:pPr>
            <a:r>
              <a:rPr lang="fr-FR" sz="2000" b="1" i="0" u="none" strike="noStrike" kern="1200" dirty="0">
                <a:solidFill>
                  <a:srgbClr val="FFFFFF"/>
                </a:solidFill>
                <a:effectLst/>
                <a:latin typeface="Calibri" panose="020F0502020204030204" pitchFamily="34" charset="0"/>
              </a:rPr>
              <a:t>QD</a:t>
            </a:r>
            <a:r>
              <a:rPr lang="fr-FR" sz="2000" b="1" i="0" u="none" strike="noStrike" kern="1200" baseline="0" dirty="0">
                <a:solidFill>
                  <a:srgbClr val="FFFFFF"/>
                </a:solidFill>
                <a:effectLst/>
                <a:latin typeface="Calibri" panose="020F0502020204030204" pitchFamily="34" charset="0"/>
              </a:rPr>
              <a:t> 400</a:t>
            </a:r>
            <a:endParaRPr lang="fr-FR" sz="1800" dirty="0"/>
          </a:p>
          <a:p>
            <a:pPr algn="just"/>
            <a:endParaRPr lang="fr-FR" sz="1800" dirty="0"/>
          </a:p>
          <a:p>
            <a:pPr algn="just"/>
            <a:r>
              <a:rPr lang="fr-FR" sz="1800" dirty="0"/>
              <a:t>Le legs consenti à Harry = le plus récent. </a:t>
            </a:r>
          </a:p>
          <a:p>
            <a:pPr algn="just"/>
            <a:r>
              <a:rPr lang="fr-FR" sz="1800" dirty="0"/>
              <a:t>Il sera partiellement exécutable. Il devra être réduit de 100.000€. Il ne pourra donc pas porter sur 300.000€ mais sur 200.000€ </a:t>
            </a:r>
          </a:p>
        </p:txBody>
      </p:sp>
      <p:pic>
        <p:nvPicPr>
          <p:cNvPr id="6" name="Image 5">
            <a:extLst>
              <a:ext uri="{FF2B5EF4-FFF2-40B4-BE49-F238E27FC236}">
                <a16:creationId xmlns:a16="http://schemas.microsoft.com/office/drawing/2014/main" id="{0E1D2A49-79F7-F248-946C-060BBADF5929}"/>
              </a:ext>
            </a:extLst>
          </p:cNvPr>
          <p:cNvPicPr>
            <a:picLocks noChangeAspect="1"/>
          </p:cNvPicPr>
          <p:nvPr/>
        </p:nvPicPr>
        <p:blipFill>
          <a:blip r:embed="rId2"/>
          <a:stretch>
            <a:fillRect/>
          </a:stretch>
        </p:blipFill>
        <p:spPr>
          <a:xfrm>
            <a:off x="336550" y="545281"/>
            <a:ext cx="8470900" cy="635000"/>
          </a:xfrm>
          <a:prstGeom prst="rect">
            <a:avLst/>
          </a:prstGeom>
        </p:spPr>
      </p:pic>
      <p:graphicFrame>
        <p:nvGraphicFramePr>
          <p:cNvPr id="3" name="Tableau 2">
            <a:extLst>
              <a:ext uri="{FF2B5EF4-FFF2-40B4-BE49-F238E27FC236}">
                <a16:creationId xmlns:a16="http://schemas.microsoft.com/office/drawing/2014/main" id="{230B88B9-A721-E475-EEB0-8542AF140CB5}"/>
              </a:ext>
            </a:extLst>
          </p:cNvPr>
          <p:cNvGraphicFramePr>
            <a:graphicFrameLocks noGrp="1"/>
          </p:cNvGraphicFramePr>
          <p:nvPr>
            <p:extLst>
              <p:ext uri="{D42A27DB-BD31-4B8C-83A1-F6EECF244321}">
                <p14:modId xmlns:p14="http://schemas.microsoft.com/office/powerpoint/2010/main" val="4254094489"/>
              </p:ext>
            </p:extLst>
          </p:nvPr>
        </p:nvGraphicFramePr>
        <p:xfrm>
          <a:off x="2351792" y="3429000"/>
          <a:ext cx="6096000" cy="1375004"/>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83664">
                <a:tc>
                  <a:txBody>
                    <a:bodyPr/>
                    <a:lstStyle/>
                    <a:p>
                      <a:pPr algn="ctr"/>
                      <a:r>
                        <a:rPr lang="fr-FR" sz="1600" dirty="0"/>
                        <a:t>RG </a:t>
                      </a:r>
                      <a:r>
                        <a:rPr lang="fr-FR" sz="1600" baseline="0" dirty="0"/>
                        <a:t>400.000€</a:t>
                      </a:r>
                      <a:endParaRPr lang="fr-FR" sz="1600" dirty="0"/>
                    </a:p>
                  </a:txBody>
                  <a:tcPr/>
                </a:tc>
                <a:tc>
                  <a:txBody>
                    <a:bodyPr/>
                    <a:lstStyle/>
                    <a:p>
                      <a:pPr algn="ctr"/>
                      <a:r>
                        <a:rPr lang="fr-FR" sz="1600" dirty="0"/>
                        <a:t>QD</a:t>
                      </a:r>
                      <a:r>
                        <a:rPr lang="fr-FR" sz="1600" baseline="0" dirty="0"/>
                        <a:t> 400.000€</a:t>
                      </a:r>
                      <a:endParaRPr lang="fr-FR" sz="1600" dirty="0"/>
                    </a:p>
                  </a:txBody>
                  <a:tcPr/>
                </a:tc>
                <a:extLst>
                  <a:ext uri="{0D108BD9-81ED-4DB2-BD59-A6C34878D82A}">
                    <a16:rowId xmlns:a16="http://schemas.microsoft.com/office/drawing/2014/main" val="10000"/>
                  </a:ext>
                </a:extLst>
              </a:tr>
              <a:tr h="473180">
                <a:tc>
                  <a:txBody>
                    <a:bodyPr/>
                    <a:lstStyle/>
                    <a:p>
                      <a:pPr algn="ctr"/>
                      <a:endParaRPr lang="fr-FR" sz="1400" b="1" dirty="0"/>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400" dirty="0"/>
                        <a:t>22/02/2022 : 300.000€ à Harry. </a:t>
                      </a:r>
                    </a:p>
                  </a:txBody>
                  <a:tcPr/>
                </a:tc>
                <a:extLst>
                  <a:ext uri="{0D108BD9-81ED-4DB2-BD59-A6C34878D82A}">
                    <a16:rowId xmlns:a16="http://schemas.microsoft.com/office/drawing/2014/main" val="10001"/>
                  </a:ext>
                </a:extLst>
              </a:tr>
              <a:tr h="473180">
                <a:tc>
                  <a:txBody>
                    <a:bodyPr/>
                    <a:lstStyle/>
                    <a:p>
                      <a:pPr algn="ctr"/>
                      <a:r>
                        <a:rPr lang="fr-FR" sz="1400" b="1" dirty="0"/>
                        <a:t>TOTAL 300.000€ </a:t>
                      </a:r>
                      <a:r>
                        <a:rPr lang="fr-FR" sz="1400" b="1" dirty="0">
                          <a:sym typeface="Wingdings"/>
                        </a:rPr>
                        <a:t> OK</a:t>
                      </a:r>
                      <a:endParaRPr lang="fr-FR" sz="1400" b="1" dirty="0"/>
                    </a:p>
                  </a:txBody>
                  <a:tcPr/>
                </a:tc>
                <a:tc>
                  <a:txBody>
                    <a:bodyPr/>
                    <a:lstStyle/>
                    <a:p>
                      <a:pPr algn="ctr"/>
                      <a:r>
                        <a:rPr lang="fr-FR" sz="1400" b="1" dirty="0"/>
                        <a:t>Produit de réduction = 500.000€ - 400.000€</a:t>
                      </a:r>
                      <a:r>
                        <a:rPr lang="fr-FR" sz="1400" b="1" baseline="0" dirty="0"/>
                        <a:t> = 100.000€</a:t>
                      </a:r>
                      <a:endParaRPr lang="fr-FR" sz="14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4645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138</a:t>
            </a:fld>
            <a:endParaRPr lang="fr-FR" dirty="0"/>
          </a:p>
        </p:txBody>
      </p:sp>
      <p:sp>
        <p:nvSpPr>
          <p:cNvPr id="5" name="Espace réservé du contenu 4"/>
          <p:cNvSpPr>
            <a:spLocks noGrp="1"/>
          </p:cNvSpPr>
          <p:nvPr>
            <p:ph idx="1"/>
          </p:nvPr>
        </p:nvSpPr>
        <p:spPr/>
        <p:txBody>
          <a:bodyPr>
            <a:normAutofit fontScale="55000" lnSpcReduction="20000"/>
          </a:bodyPr>
          <a:lstStyle/>
          <a:p>
            <a:pPr marL="0" indent="0" algn="just">
              <a:buNone/>
            </a:pPr>
            <a:r>
              <a:rPr lang="fr-BE" sz="3600" b="1" dirty="0">
                <a:solidFill>
                  <a:srgbClr val="B0874C"/>
                </a:solidFill>
              </a:rPr>
              <a:t>4. </a:t>
            </a:r>
            <a:r>
              <a:rPr lang="fr-BE" sz="3600" b="1" u="sng" dirty="0">
                <a:solidFill>
                  <a:srgbClr val="B0874C"/>
                </a:solidFill>
              </a:rPr>
              <a:t>Vérification du respect de l’intégrité de la réserve</a:t>
            </a:r>
          </a:p>
          <a:p>
            <a:pPr algn="just"/>
            <a:endParaRPr lang="fr-FR" sz="3600" dirty="0"/>
          </a:p>
          <a:p>
            <a:pPr marL="0" lvl="0" indent="0" algn="just">
              <a:buNone/>
            </a:pPr>
            <a:r>
              <a:rPr lang="fr-FR" sz="3600" b="1" u="sng" dirty="0"/>
              <a:t>Etape n°2 : TIL</a:t>
            </a:r>
          </a:p>
          <a:p>
            <a:pPr marL="0" indent="0" algn="just">
              <a:buNone/>
            </a:pPr>
            <a:endParaRPr lang="fr-FR" sz="3600" dirty="0"/>
          </a:p>
          <a:p>
            <a:pPr marL="0" indent="0" algn="just">
              <a:buNone/>
            </a:pPr>
            <a:r>
              <a:rPr lang="fr-FR" sz="3600" b="1" u="sng" dirty="0"/>
              <a:t>La réduction doit être demandée !</a:t>
            </a:r>
          </a:p>
          <a:p>
            <a:pPr marL="0" indent="0" algn="just">
              <a:buNone/>
            </a:pPr>
            <a:endParaRPr lang="fr-FR" sz="3600" b="1" u="sng" dirty="0"/>
          </a:p>
          <a:p>
            <a:pPr algn="just"/>
            <a:r>
              <a:rPr lang="fr-FR" sz="3600" dirty="0"/>
              <a:t>La demande de réduction n’est pas automatique, elle doit être demandée. </a:t>
            </a:r>
          </a:p>
          <a:p>
            <a:pPr marL="0" indent="0" algn="just">
              <a:buNone/>
            </a:pPr>
            <a:endParaRPr lang="fr-FR" sz="3600" dirty="0"/>
          </a:p>
          <a:p>
            <a:pPr algn="just"/>
            <a:r>
              <a:rPr lang="fr-FR" sz="3600" dirty="0"/>
              <a:t>Par qui ? Uniquement par les héritiers réservataires puisque c'est leur réserve qui est atteinte. </a:t>
            </a:r>
          </a:p>
          <a:p>
            <a:pPr marL="0" indent="0" algn="just">
              <a:buNone/>
            </a:pPr>
            <a:endParaRPr lang="fr-FR" sz="3600" dirty="0"/>
          </a:p>
          <a:p>
            <a:pPr marL="400050" lvl="1" indent="0" algn="just">
              <a:buNone/>
            </a:pPr>
            <a:r>
              <a:rPr lang="fr-FR" sz="2900" dirty="0"/>
              <a:t>Les créanciers du défunt ou les légataires gratifiés ne peuvent pas le faire </a:t>
            </a:r>
            <a:r>
              <a:rPr lang="fr-FR" sz="2900" dirty="0">
                <a:sym typeface="Wingdings"/>
              </a:rPr>
              <a:t> pas d’intérêt.</a:t>
            </a:r>
            <a:endParaRPr lang="fr-FR" sz="2900"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1081E912-80D8-DCB7-C859-3C8D6166335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548861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139</a:t>
            </a:fld>
            <a:endParaRPr lang="fr-FR" dirty="0"/>
          </a:p>
        </p:txBody>
      </p:sp>
      <p:sp>
        <p:nvSpPr>
          <p:cNvPr id="5" name="Espace réservé du contenu 4"/>
          <p:cNvSpPr>
            <a:spLocks noGrp="1"/>
          </p:cNvSpPr>
          <p:nvPr>
            <p:ph idx="1"/>
          </p:nvPr>
        </p:nvSpPr>
        <p:spPr/>
        <p:txBody>
          <a:bodyPr>
            <a:noAutofit/>
          </a:bodyPr>
          <a:lstStyle/>
          <a:p>
            <a:pPr marL="0" indent="0" algn="just">
              <a:buNone/>
            </a:pPr>
            <a:r>
              <a:rPr lang="fr-BE" sz="1400" b="1" dirty="0">
                <a:solidFill>
                  <a:srgbClr val="B0874C"/>
                </a:solidFill>
              </a:rPr>
              <a:t>4. </a:t>
            </a:r>
            <a:r>
              <a:rPr lang="fr-BE" sz="1400" b="1" u="sng" dirty="0">
                <a:solidFill>
                  <a:srgbClr val="B0874C"/>
                </a:solidFill>
              </a:rPr>
              <a:t>Vérification du respect de l’intégrité de la réserve</a:t>
            </a:r>
          </a:p>
          <a:p>
            <a:pPr algn="just"/>
            <a:endParaRPr lang="fr-FR" sz="1400" dirty="0"/>
          </a:p>
          <a:p>
            <a:pPr marL="0" lvl="0" indent="0" algn="just">
              <a:buNone/>
            </a:pPr>
            <a:r>
              <a:rPr lang="fr-FR" sz="1400" b="1" u="sng" dirty="0"/>
              <a:t>Etape n°2 : TIL</a:t>
            </a:r>
          </a:p>
          <a:p>
            <a:pPr marL="0" indent="0" algn="just">
              <a:buNone/>
            </a:pPr>
            <a:endParaRPr lang="fr-FR" sz="1400" dirty="0"/>
          </a:p>
          <a:p>
            <a:pPr marL="0" indent="0" algn="just">
              <a:buNone/>
            </a:pPr>
            <a:r>
              <a:rPr lang="fr-FR" sz="1400" b="1" u="sng" dirty="0"/>
              <a:t>Prescription de l’action (4.157 C. civ)</a:t>
            </a:r>
          </a:p>
          <a:p>
            <a:pPr marL="0" indent="0" algn="just">
              <a:buNone/>
            </a:pPr>
            <a:endParaRPr lang="fr-FR" sz="1400" b="1" u="sng" dirty="0"/>
          </a:p>
          <a:p>
            <a:pPr algn="just"/>
            <a:r>
              <a:rPr lang="fr-FR" sz="1400" u="sng" dirty="0"/>
              <a:t>Entre héritiers : </a:t>
            </a:r>
          </a:p>
          <a:p>
            <a:pPr marL="0" indent="0" algn="just">
              <a:buNone/>
            </a:pPr>
            <a:endParaRPr lang="fr-FR" sz="1400" u="sng" dirty="0"/>
          </a:p>
          <a:p>
            <a:pPr marL="857250" lvl="1" indent="-457200" algn="just"/>
            <a:r>
              <a:rPr lang="fr-FR" sz="1200" dirty="0"/>
              <a:t>30 ans à dater de l’ouverture de la succession ;</a:t>
            </a:r>
          </a:p>
          <a:p>
            <a:pPr marL="857250" lvl="1" indent="-457200" algn="just"/>
            <a:r>
              <a:rPr lang="fr-FR" sz="1200" dirty="0"/>
              <a:t>au plus tard à la clôture de la liquidation-partage s’ils avaient connaissance de ce que leur réserve était atteinte. </a:t>
            </a:r>
          </a:p>
          <a:p>
            <a:pPr marL="0" indent="0" algn="just">
              <a:buNone/>
            </a:pPr>
            <a:endParaRPr lang="fr-FR" sz="1400" dirty="0"/>
          </a:p>
          <a:p>
            <a:pPr algn="just"/>
            <a:r>
              <a:rPr lang="fr-FR" sz="1400" u="sng" dirty="0"/>
              <a:t>Pour les tiers : </a:t>
            </a:r>
          </a:p>
          <a:p>
            <a:pPr marL="0" indent="0" algn="just">
              <a:buNone/>
            </a:pPr>
            <a:endParaRPr lang="fr-FR" sz="1400" dirty="0"/>
          </a:p>
          <a:p>
            <a:pPr lvl="1" algn="just"/>
            <a:r>
              <a:rPr lang="fr-FR" sz="1200" dirty="0"/>
              <a:t>2 ans à compter de la clôture de la liquidation-partage pour autant que ladite liquidation ait fait apparaître l'atteinte portée à la réserve des héritiers réservataires ou, en toute hypothèse, par 30 ans maximum à compter de l'ouverture de la succession.</a:t>
            </a:r>
          </a:p>
        </p:txBody>
      </p:sp>
      <p:pic>
        <p:nvPicPr>
          <p:cNvPr id="6" name="Image 5">
            <a:extLst>
              <a:ext uri="{FF2B5EF4-FFF2-40B4-BE49-F238E27FC236}">
                <a16:creationId xmlns:a16="http://schemas.microsoft.com/office/drawing/2014/main" id="{5C30E40D-BBF8-A8A0-4C7A-1FC35522E93C}"/>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93254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lgn="just">
              <a:buNone/>
            </a:pPr>
            <a:r>
              <a:rPr lang="fr-BE" b="1" dirty="0">
                <a:solidFill>
                  <a:srgbClr val="B0874C"/>
                </a:solidFill>
              </a:rPr>
              <a:t>5. </a:t>
            </a:r>
            <a:r>
              <a:rPr lang="fr-BE" b="1" u="sng" dirty="0">
                <a:solidFill>
                  <a:srgbClr val="B0874C"/>
                </a:solidFill>
              </a:rPr>
              <a:t>Dispositions de dernières volontés </a:t>
            </a:r>
          </a:p>
          <a:p>
            <a:pPr marL="0" lvl="0" indent="0" algn="just">
              <a:buNone/>
            </a:pPr>
            <a:endParaRPr lang="fr-FR" dirty="0"/>
          </a:p>
          <a:p>
            <a:pPr marL="0" lvl="0" indent="0" algn="just">
              <a:buNone/>
            </a:pPr>
            <a:r>
              <a:rPr lang="fr-BE" b="1" u="sng" dirty="0"/>
              <a:t>NON :</a:t>
            </a:r>
            <a:r>
              <a:rPr lang="fr-BE" dirty="0"/>
              <a:t> succession </a:t>
            </a:r>
            <a:r>
              <a:rPr lang="fr-BE" i="1" dirty="0"/>
              <a:t>ab intestat</a:t>
            </a:r>
            <a:r>
              <a:rPr lang="fr-BE" dirty="0"/>
              <a:t> (= sans testament) </a:t>
            </a:r>
            <a:endParaRPr lang="fr-FR" dirty="0"/>
          </a:p>
          <a:p>
            <a:pPr marL="0" indent="0" algn="just">
              <a:buNone/>
            </a:pPr>
            <a:endParaRPr lang="fr-BE" dirty="0"/>
          </a:p>
          <a:p>
            <a:pPr algn="just"/>
            <a:r>
              <a:rPr lang="fr-BE" dirty="0"/>
              <a:t>Le patrimoine successoral = transmis selon la dévolution légale. </a:t>
            </a:r>
          </a:p>
          <a:p>
            <a:pPr marL="0" indent="0" algn="just">
              <a:buNone/>
            </a:pPr>
            <a:endParaRPr lang="fr-BE" dirty="0"/>
          </a:p>
          <a:p>
            <a:pPr algn="just"/>
            <a:r>
              <a:rPr lang="fr-BE" dirty="0"/>
              <a:t>C’est la loi qui détermine la manière dont la succession va être répartie entre les héritiers.</a:t>
            </a:r>
            <a:endParaRPr lang="fr-FR" dirty="0"/>
          </a:p>
          <a:p>
            <a:pPr marL="0" indent="0">
              <a:buNone/>
            </a:pPr>
            <a:endParaRPr lang="fr-FR" dirty="0"/>
          </a:p>
        </p:txBody>
      </p:sp>
      <p:pic>
        <p:nvPicPr>
          <p:cNvPr id="6" name="Image 5">
            <a:extLst>
              <a:ext uri="{FF2B5EF4-FFF2-40B4-BE49-F238E27FC236}">
                <a16:creationId xmlns:a16="http://schemas.microsoft.com/office/drawing/2014/main" id="{136E9B53-6772-2125-7ACD-8FF5FE602A72}"/>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85288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140</a:t>
            </a:fld>
            <a:endParaRPr lang="fr-FR" dirty="0"/>
          </a:p>
        </p:txBody>
      </p:sp>
      <p:sp>
        <p:nvSpPr>
          <p:cNvPr id="5" name="Espace réservé du contenu 4"/>
          <p:cNvSpPr>
            <a:spLocks noGrp="1"/>
          </p:cNvSpPr>
          <p:nvPr>
            <p:ph idx="1"/>
          </p:nvPr>
        </p:nvSpPr>
        <p:spPr/>
        <p:txBody>
          <a:bodyPr>
            <a:normAutofit lnSpcReduction="10000"/>
          </a:bodyPr>
          <a:lstStyle/>
          <a:p>
            <a:pPr marL="0" indent="0" algn="just">
              <a:buNone/>
            </a:pPr>
            <a:r>
              <a:rPr lang="fr-BE" sz="1100" b="1" dirty="0">
                <a:solidFill>
                  <a:srgbClr val="B0874C"/>
                </a:solidFill>
              </a:rPr>
              <a:t>4. </a:t>
            </a:r>
            <a:r>
              <a:rPr lang="fr-BE" sz="1100" b="1" u="sng" dirty="0">
                <a:solidFill>
                  <a:srgbClr val="B0874C"/>
                </a:solidFill>
              </a:rPr>
              <a:t>Vérification du respect de l’intégrité de la réserve</a:t>
            </a:r>
          </a:p>
          <a:p>
            <a:pPr algn="just"/>
            <a:endParaRPr lang="fr-FR" sz="1100" dirty="0"/>
          </a:p>
          <a:p>
            <a:pPr marL="0" lvl="0" indent="0" algn="just">
              <a:buNone/>
            </a:pPr>
            <a:r>
              <a:rPr lang="fr-FR" sz="1100" b="1" u="sng" dirty="0"/>
              <a:t>Etape n°2 : TIL</a:t>
            </a:r>
          </a:p>
          <a:p>
            <a:pPr marL="0" lvl="0" indent="0" algn="just">
              <a:buNone/>
            </a:pPr>
            <a:endParaRPr lang="fr-FR" sz="1100" b="1" u="sng" dirty="0"/>
          </a:p>
          <a:p>
            <a:pPr marL="0" lvl="0" indent="0" algn="just">
              <a:buNone/>
            </a:pPr>
            <a:r>
              <a:rPr lang="fr-FR" sz="1100" b="1" u="sng" dirty="0"/>
              <a:t>Modalités de la réduction (art. 4.155 et 4.156 C. civ.) </a:t>
            </a:r>
          </a:p>
          <a:p>
            <a:pPr marL="0" lvl="0" indent="0" algn="just">
              <a:buNone/>
            </a:pPr>
            <a:endParaRPr lang="fr-FR" sz="1100" b="1" u="sng" dirty="0"/>
          </a:p>
          <a:p>
            <a:pPr algn="just"/>
            <a:r>
              <a:rPr lang="fr-FR" sz="1100" u="sng" dirty="0"/>
              <a:t>Principe </a:t>
            </a:r>
            <a:r>
              <a:rPr lang="fr-FR" sz="1100" dirty="0"/>
              <a:t>: réduction de la libéralité en valeur.</a:t>
            </a:r>
          </a:p>
          <a:p>
            <a:pPr marL="0" indent="0" algn="just">
              <a:buNone/>
            </a:pPr>
            <a:endParaRPr lang="fr-FR" sz="1100" dirty="0"/>
          </a:p>
          <a:p>
            <a:pPr algn="just"/>
            <a:r>
              <a:rPr lang="fr-FR" sz="1100" u="sng" dirty="0"/>
              <a:t>Conséquences </a:t>
            </a:r>
            <a:r>
              <a:rPr lang="fr-FR" sz="1100" dirty="0"/>
              <a:t>: </a:t>
            </a:r>
          </a:p>
          <a:p>
            <a:pPr marL="0" indent="0" algn="just">
              <a:buNone/>
            </a:pPr>
            <a:endParaRPr lang="fr-FR" sz="1100" dirty="0"/>
          </a:p>
          <a:p>
            <a:pPr lvl="1" algn="just"/>
            <a:r>
              <a:rPr lang="fr-FR" sz="1000" dirty="0"/>
              <a:t>Héritier réservataire exhérédé =  seulement titulaire d’une créance personnelle. Plus d’indivision avec les autres héritiers donc plus de demande de partage possible mais une simple demande en paiement de l’indemnité de réduction.</a:t>
            </a:r>
          </a:p>
          <a:p>
            <a:pPr marL="457200" lvl="1" indent="0" algn="just">
              <a:buNone/>
            </a:pPr>
            <a:endParaRPr lang="fr-FR" sz="1000" dirty="0"/>
          </a:p>
          <a:p>
            <a:pPr lvl="1" algn="just"/>
            <a:r>
              <a:rPr lang="fr-FR" sz="1000" dirty="0"/>
              <a:t>Héritier avantagé (LU) = seul propriétaire de l’entièreté de la succession.</a:t>
            </a:r>
          </a:p>
          <a:p>
            <a:pPr marL="0" indent="0" algn="just">
              <a:buNone/>
            </a:pPr>
            <a:endParaRPr lang="fr-FR" sz="1100" dirty="0"/>
          </a:p>
          <a:p>
            <a:pPr algn="just"/>
            <a:r>
              <a:rPr lang="fr-FR" sz="1100" u="sng" dirty="0"/>
              <a:t>Exceptions : </a:t>
            </a:r>
          </a:p>
          <a:p>
            <a:pPr algn="just"/>
            <a:endParaRPr lang="fr-FR" sz="1100" dirty="0"/>
          </a:p>
          <a:p>
            <a:pPr lvl="1" algn="just"/>
            <a:r>
              <a:rPr lang="fr-FR" sz="1000" dirty="0"/>
              <a:t>Libéralité = legs </a:t>
            </a:r>
            <a:r>
              <a:rPr lang="fr-FR" sz="1000" dirty="0">
                <a:sym typeface="Wingdings"/>
              </a:rPr>
              <a:t> lorsqu’ils sont caduques en tout ou en partie. Le testament ne sort pas ses effets et le bien reste, en nature, dans le patrimoine successoral. </a:t>
            </a:r>
          </a:p>
          <a:p>
            <a:pPr marL="457200" lvl="1" indent="0" algn="just">
              <a:buNone/>
            </a:pPr>
            <a:endParaRPr lang="fr-FR" sz="1000" dirty="0"/>
          </a:p>
          <a:p>
            <a:pPr lvl="1" algn="just"/>
            <a:r>
              <a:rPr lang="fr-FR" sz="1000" dirty="0"/>
              <a:t>Libéralité = donation </a:t>
            </a:r>
            <a:r>
              <a:rPr lang="fr-FR" sz="1000" dirty="0">
                <a:sym typeface="Wingdings"/>
              </a:rPr>
              <a:t> le gratifié peut demander que la réduction soit réalisée en nature. </a:t>
            </a:r>
            <a:endParaRPr lang="fr-FR" sz="1000" dirty="0"/>
          </a:p>
        </p:txBody>
      </p:sp>
      <p:pic>
        <p:nvPicPr>
          <p:cNvPr id="6" name="Image 5">
            <a:extLst>
              <a:ext uri="{FF2B5EF4-FFF2-40B4-BE49-F238E27FC236}">
                <a16:creationId xmlns:a16="http://schemas.microsoft.com/office/drawing/2014/main" id="{EBE4DE85-7008-6C69-BF0D-4598D29F9BF0}"/>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39382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141</a:t>
            </a:fld>
            <a:endParaRPr lang="fr-FR" dirty="0"/>
          </a:p>
        </p:txBody>
      </p:sp>
      <p:sp>
        <p:nvSpPr>
          <p:cNvPr id="5" name="Espace réservé du contenu 4"/>
          <p:cNvSpPr>
            <a:spLocks noGrp="1"/>
          </p:cNvSpPr>
          <p:nvPr>
            <p:ph idx="1"/>
          </p:nvPr>
        </p:nvSpPr>
        <p:spPr/>
        <p:txBody>
          <a:bodyPr>
            <a:normAutofit fontScale="70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n°3 : MCP</a:t>
            </a:r>
          </a:p>
          <a:p>
            <a:pPr marL="0" indent="0">
              <a:buNone/>
            </a:pPr>
            <a:endParaRPr lang="fr-FR" dirty="0"/>
          </a:p>
          <a:p>
            <a:r>
              <a:rPr lang="fr-FR" b="1" u="sng" dirty="0"/>
              <a:t>Si pas de réduction des libéralités : </a:t>
            </a:r>
          </a:p>
          <a:p>
            <a:pPr marL="0" indent="0">
              <a:buNone/>
            </a:pPr>
            <a:endParaRPr lang="fr-FR" dirty="0"/>
          </a:p>
          <a:p>
            <a:pPr marL="400050" lvl="1" indent="0">
              <a:buNone/>
            </a:pPr>
            <a:r>
              <a:rPr lang="fr-FR" dirty="0"/>
              <a:t>Biens existants</a:t>
            </a:r>
          </a:p>
          <a:p>
            <a:pPr marL="400050" lvl="1" indent="0">
              <a:buNone/>
            </a:pPr>
            <a:r>
              <a:rPr lang="fr-FR" dirty="0"/>
              <a:t>– Dettes </a:t>
            </a:r>
          </a:p>
          <a:p>
            <a:pPr marL="400050" lvl="1" indent="0">
              <a:buNone/>
            </a:pPr>
            <a:r>
              <a:rPr lang="fr-FR" dirty="0"/>
              <a:t>– Legs préciputaires </a:t>
            </a:r>
          </a:p>
          <a:p>
            <a:pPr marL="400050" lvl="1" indent="0">
              <a:buNone/>
            </a:pPr>
            <a:r>
              <a:rPr lang="fr-FR" dirty="0"/>
              <a:t>+ Donations rapportables </a:t>
            </a:r>
          </a:p>
          <a:p>
            <a:pPr marL="400050" lvl="1" indent="0">
              <a:buNone/>
            </a:pPr>
            <a:r>
              <a:rPr lang="fr-FR" u="sng" dirty="0"/>
              <a:t>+ Fruits donations rapportables depuis décès (art. 4.91 C. civ.)</a:t>
            </a:r>
          </a:p>
          <a:p>
            <a:pPr marL="400050" lvl="1" indent="0">
              <a:buNone/>
            </a:pPr>
            <a:r>
              <a:rPr lang="fr-FR" dirty="0"/>
              <a:t>TOTAL = Masse à partager entre les héritiers. </a:t>
            </a:r>
          </a:p>
          <a:p>
            <a:pPr marL="400050" lvl="1" indent="0">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CF739E7A-2713-7B4D-BCC7-95655AE60FB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831644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142</a:t>
            </a:fld>
            <a:endParaRPr lang="fr-FR" dirty="0"/>
          </a:p>
        </p:txBody>
      </p:sp>
      <p:sp>
        <p:nvSpPr>
          <p:cNvPr id="5" name="Espace réservé du contenu 4"/>
          <p:cNvSpPr>
            <a:spLocks noGrp="1"/>
          </p:cNvSpPr>
          <p:nvPr>
            <p:ph idx="1"/>
          </p:nvPr>
        </p:nvSpPr>
        <p:spPr/>
        <p:txBody>
          <a:bodyPr>
            <a:normAutofit fontScale="625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n°3 : MCP</a:t>
            </a:r>
          </a:p>
          <a:p>
            <a:pPr marL="0" indent="0">
              <a:buNone/>
            </a:pPr>
            <a:endParaRPr lang="fr-FR" dirty="0"/>
          </a:p>
          <a:p>
            <a:r>
              <a:rPr lang="fr-FR" b="1" u="sng" dirty="0"/>
              <a:t>Si réduction des libéralités : </a:t>
            </a:r>
          </a:p>
          <a:p>
            <a:pPr marL="0" indent="0">
              <a:buNone/>
            </a:pPr>
            <a:endParaRPr lang="fr-FR" dirty="0"/>
          </a:p>
          <a:p>
            <a:pPr marL="400050" lvl="1" indent="0">
              <a:buNone/>
            </a:pPr>
            <a:r>
              <a:rPr lang="fr-FR" dirty="0"/>
              <a:t>Biens existants</a:t>
            </a:r>
          </a:p>
          <a:p>
            <a:pPr marL="400050" lvl="1" indent="0">
              <a:buNone/>
            </a:pPr>
            <a:r>
              <a:rPr lang="fr-FR" dirty="0"/>
              <a:t>– Dettes </a:t>
            </a:r>
          </a:p>
          <a:p>
            <a:pPr marL="400050" lvl="1" indent="0">
              <a:buNone/>
            </a:pPr>
            <a:r>
              <a:rPr lang="fr-FR" dirty="0"/>
              <a:t>– Legs préciputaires </a:t>
            </a:r>
          </a:p>
          <a:p>
            <a:pPr marL="400050" lvl="1" indent="0">
              <a:buNone/>
            </a:pPr>
            <a:r>
              <a:rPr lang="fr-FR" b="1" dirty="0"/>
              <a:t>+ Produit de réduction</a:t>
            </a:r>
          </a:p>
          <a:p>
            <a:pPr marL="400050" lvl="1" indent="0">
              <a:buNone/>
            </a:pPr>
            <a:r>
              <a:rPr lang="fr-FR" dirty="0"/>
              <a:t>+ Donations rapportables </a:t>
            </a:r>
          </a:p>
          <a:p>
            <a:pPr marL="400050" lvl="1" indent="0">
              <a:buNone/>
            </a:pPr>
            <a:r>
              <a:rPr lang="fr-FR" u="sng" dirty="0"/>
              <a:t>+ Fruits donations rapportables depuis décès (art. 4.91 C. civ.)</a:t>
            </a:r>
          </a:p>
          <a:p>
            <a:pPr marL="400050" lvl="1" indent="0">
              <a:buNone/>
            </a:pPr>
            <a:r>
              <a:rPr lang="fr-FR" dirty="0"/>
              <a:t>TOTAL = Masse à partager entre les héritiers. </a:t>
            </a:r>
          </a:p>
          <a:p>
            <a:pPr marL="400050" lvl="1" indent="0">
              <a:buNone/>
            </a:pPr>
            <a:endParaRPr lang="fr-FR" dirty="0"/>
          </a:p>
          <a:p>
            <a:pPr marL="400050" lvl="1" indent="0">
              <a:buNone/>
            </a:pPr>
            <a:endParaRPr lang="fr-FR" dirty="0"/>
          </a:p>
          <a:p>
            <a:endParaRPr lang="fr-FR" dirty="0"/>
          </a:p>
        </p:txBody>
      </p:sp>
      <p:pic>
        <p:nvPicPr>
          <p:cNvPr id="6" name="Image 5">
            <a:extLst>
              <a:ext uri="{FF2B5EF4-FFF2-40B4-BE49-F238E27FC236}">
                <a16:creationId xmlns:a16="http://schemas.microsoft.com/office/drawing/2014/main" id="{92608A8E-65E8-6816-57F7-A0684CDD618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194889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143</a:t>
            </a:fld>
            <a:endParaRPr lang="fr-FR" dirty="0"/>
          </a:p>
        </p:txBody>
      </p:sp>
      <p:sp>
        <p:nvSpPr>
          <p:cNvPr id="5" name="Espace réservé du contenu 4"/>
          <p:cNvSpPr>
            <a:spLocks noGrp="1"/>
          </p:cNvSpPr>
          <p:nvPr>
            <p:ph idx="1"/>
          </p:nvPr>
        </p:nvSpPr>
        <p:spPr/>
        <p:txBody>
          <a:bodyPr>
            <a:normAutofit fontScale="55000" lnSpcReduction="20000"/>
          </a:bodyPr>
          <a:lstStyle/>
          <a:p>
            <a:pPr marL="0" indent="0" algn="just">
              <a:buNone/>
            </a:pPr>
            <a:r>
              <a:rPr lang="fr-BE" b="1" dirty="0">
                <a:solidFill>
                  <a:srgbClr val="B0874C"/>
                </a:solidFill>
              </a:rPr>
              <a:t>4. </a:t>
            </a:r>
            <a:r>
              <a:rPr lang="fr-BE" b="1" u="sng" dirty="0">
                <a:solidFill>
                  <a:srgbClr val="B0874C"/>
                </a:solidFill>
              </a:rPr>
              <a:t>Vérification du respect de l’intégrité de la réserve</a:t>
            </a:r>
          </a:p>
          <a:p>
            <a:pPr algn="just"/>
            <a:endParaRPr lang="fr-FR" dirty="0"/>
          </a:p>
          <a:p>
            <a:pPr marL="0" lvl="0" indent="0" algn="just">
              <a:buNone/>
            </a:pPr>
            <a:r>
              <a:rPr lang="fr-FR" b="1" u="sng" dirty="0"/>
              <a:t>Etape n°3 : MCP</a:t>
            </a:r>
          </a:p>
          <a:p>
            <a:pPr marL="0" indent="0">
              <a:buNone/>
            </a:pPr>
            <a:endParaRPr lang="fr-FR" dirty="0"/>
          </a:p>
          <a:p>
            <a:pPr marL="0" indent="0">
              <a:buNone/>
            </a:pPr>
            <a:r>
              <a:rPr lang="fr-FR" i="1" u="sng" dirty="0"/>
              <a:t>Exemple : </a:t>
            </a:r>
          </a:p>
          <a:p>
            <a:pPr marL="0" indent="0">
              <a:buNone/>
            </a:pPr>
            <a:endParaRPr lang="fr-FR" i="1" u="sng" dirty="0"/>
          </a:p>
          <a:p>
            <a:pPr marL="0" indent="0">
              <a:buNone/>
            </a:pPr>
            <a:r>
              <a:rPr lang="fr-FR" dirty="0"/>
              <a:t>Biens existants : 400.000€</a:t>
            </a:r>
          </a:p>
          <a:p>
            <a:pPr>
              <a:buFontTx/>
              <a:buChar char="-"/>
            </a:pPr>
            <a:r>
              <a:rPr lang="fr-FR" dirty="0"/>
              <a:t>Dettes : 100.000€</a:t>
            </a:r>
          </a:p>
          <a:p>
            <a:pPr>
              <a:buFontTx/>
              <a:buChar char="-"/>
            </a:pPr>
            <a:r>
              <a:rPr lang="fr-FR" dirty="0"/>
              <a:t>Legs préciputaire : 300.000€</a:t>
            </a:r>
          </a:p>
          <a:p>
            <a:pPr marL="0" indent="0">
              <a:buNone/>
            </a:pPr>
            <a:r>
              <a:rPr lang="fr-FR" dirty="0"/>
              <a:t>+ PR : 100.000€</a:t>
            </a:r>
          </a:p>
          <a:p>
            <a:pPr marL="0" indent="0">
              <a:buNone/>
            </a:pPr>
            <a:r>
              <a:rPr lang="fr-FR" dirty="0"/>
              <a:t>+ Donations rapportables (à indexer) : 300.000€ </a:t>
            </a:r>
          </a:p>
          <a:p>
            <a:pPr marL="0" indent="0">
              <a:buNone/>
            </a:pPr>
            <a:r>
              <a:rPr lang="fr-FR" u="sng" dirty="0"/>
              <a:t>+ Fruits : PM                               </a:t>
            </a:r>
          </a:p>
          <a:p>
            <a:pPr marL="0" indent="0">
              <a:buNone/>
            </a:pPr>
            <a:r>
              <a:rPr lang="fr-FR" dirty="0"/>
              <a:t>Masse à partager = 400.000€</a:t>
            </a:r>
          </a:p>
          <a:p>
            <a:pPr marL="0" indent="0">
              <a:buNone/>
            </a:pPr>
            <a:endParaRPr lang="fr-FR" i="1" u="sng" dirty="0"/>
          </a:p>
          <a:p>
            <a:pPr marL="0" indent="0">
              <a:buNone/>
            </a:pPr>
            <a:endParaRPr lang="fr-FR" i="1" u="sng" dirty="0"/>
          </a:p>
          <a:p>
            <a:pPr marL="0" indent="0">
              <a:buNone/>
            </a:pPr>
            <a:endParaRPr lang="fr-FR" dirty="0"/>
          </a:p>
        </p:txBody>
      </p:sp>
      <p:pic>
        <p:nvPicPr>
          <p:cNvPr id="6" name="Image 5">
            <a:extLst>
              <a:ext uri="{FF2B5EF4-FFF2-40B4-BE49-F238E27FC236}">
                <a16:creationId xmlns:a16="http://schemas.microsoft.com/office/drawing/2014/main" id="{50E839F3-174C-07DC-A9B5-3541825869E4}"/>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1699035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144</a:t>
            </a:fld>
            <a:endParaRPr lang="fr-FR" dirty="0"/>
          </a:p>
        </p:txBody>
      </p:sp>
      <p:sp>
        <p:nvSpPr>
          <p:cNvPr id="5" name="Espace réservé du contenu 4"/>
          <p:cNvSpPr>
            <a:spLocks noGrp="1"/>
          </p:cNvSpPr>
          <p:nvPr>
            <p:ph idx="1"/>
          </p:nvPr>
        </p:nvSpPr>
        <p:spPr/>
        <p:txBody>
          <a:bodyPr>
            <a:normAutofit fontScale="47500" lnSpcReduction="20000"/>
          </a:bodyPr>
          <a:lstStyle/>
          <a:p>
            <a:pPr marL="0" indent="0" algn="just">
              <a:buNone/>
            </a:pPr>
            <a:r>
              <a:rPr lang="fr-BE" sz="4000" b="1" dirty="0">
                <a:solidFill>
                  <a:srgbClr val="B0874C"/>
                </a:solidFill>
              </a:rPr>
              <a:t>4. </a:t>
            </a:r>
            <a:r>
              <a:rPr lang="fr-BE" sz="4000" b="1" u="sng" dirty="0">
                <a:solidFill>
                  <a:srgbClr val="B0874C"/>
                </a:solidFill>
              </a:rPr>
              <a:t>Vérification du respect de l’intégrité de la réserve</a:t>
            </a:r>
          </a:p>
          <a:p>
            <a:pPr algn="just"/>
            <a:endParaRPr lang="fr-FR" sz="4000" dirty="0"/>
          </a:p>
          <a:p>
            <a:pPr marL="0" lvl="0" indent="0" algn="just">
              <a:buNone/>
            </a:pPr>
            <a:r>
              <a:rPr lang="fr-FR" sz="4000" b="1" u="sng" dirty="0"/>
              <a:t>Etape n°3 : MCP</a:t>
            </a:r>
          </a:p>
          <a:p>
            <a:pPr marL="0" indent="0">
              <a:buNone/>
            </a:pPr>
            <a:endParaRPr lang="fr-FR" sz="4000" dirty="0"/>
          </a:p>
          <a:p>
            <a:pPr marL="0" indent="0">
              <a:buNone/>
            </a:pPr>
            <a:r>
              <a:rPr lang="fr-FR" sz="4000" i="1" u="sng" dirty="0"/>
              <a:t>Exemple : </a:t>
            </a:r>
          </a:p>
          <a:p>
            <a:pPr marL="0" indent="0">
              <a:buNone/>
            </a:pPr>
            <a:endParaRPr lang="fr-FR" sz="4000" dirty="0"/>
          </a:p>
          <a:p>
            <a:pPr marL="0" indent="0">
              <a:buNone/>
            </a:pPr>
            <a:r>
              <a:rPr lang="fr-FR" sz="4000" dirty="0"/>
              <a:t>400.000€ à partager :</a:t>
            </a:r>
          </a:p>
          <a:p>
            <a:endParaRPr lang="fr-FR" sz="3500" dirty="0"/>
          </a:p>
          <a:p>
            <a:pPr lvl="1"/>
            <a:r>
              <a:rPr lang="fr-FR" sz="3500" dirty="0">
                <a:sym typeface="Wingdings"/>
              </a:rPr>
              <a:t>George = 100.000€ (réserve) - 75.000€ (donation rapportable) = 25.000€ ; </a:t>
            </a:r>
          </a:p>
          <a:p>
            <a:pPr lvl="1"/>
            <a:r>
              <a:rPr lang="fr-FR" sz="3500" dirty="0">
                <a:sym typeface="Wingdings"/>
              </a:rPr>
              <a:t>Ron = 100.000€ (réserve) - 75.000€ (donation rapportable) = 25.000€ ; </a:t>
            </a:r>
          </a:p>
          <a:p>
            <a:pPr lvl="1"/>
            <a:r>
              <a:rPr lang="fr-FR" sz="3500" dirty="0">
                <a:sym typeface="Wingdings"/>
              </a:rPr>
              <a:t>Ginny = 100.000€ (réserve) - 75.000€ (donation rapportable) = 25.000€ ; </a:t>
            </a:r>
          </a:p>
          <a:p>
            <a:pPr lvl="1"/>
            <a:r>
              <a:rPr lang="fr-FR" sz="3300" dirty="0">
                <a:sym typeface="Wingdings"/>
              </a:rPr>
              <a:t>Enfants de Fred = 100.000€ (réserve)  - 75.000€ (donation rapportable) = 25.000€ par souche  12.500€/tête. </a:t>
            </a:r>
          </a:p>
          <a:p>
            <a:endParaRPr lang="fr-FR" dirty="0"/>
          </a:p>
          <a:p>
            <a:endParaRPr lang="fr-FR" dirty="0"/>
          </a:p>
        </p:txBody>
      </p:sp>
      <p:pic>
        <p:nvPicPr>
          <p:cNvPr id="6" name="Image 5">
            <a:extLst>
              <a:ext uri="{FF2B5EF4-FFF2-40B4-BE49-F238E27FC236}">
                <a16:creationId xmlns:a16="http://schemas.microsoft.com/office/drawing/2014/main" id="{44AD00A2-955D-849B-6419-775467AE0C4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1796775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145</a:t>
            </a:fld>
            <a:endParaRPr lang="fr-FR" dirty="0"/>
          </a:p>
        </p:txBody>
      </p:sp>
      <p:sp>
        <p:nvSpPr>
          <p:cNvPr id="5" name="Espace réservé du contenu 4"/>
          <p:cNvSpPr>
            <a:spLocks noGrp="1"/>
          </p:cNvSpPr>
          <p:nvPr>
            <p:ph idx="1"/>
          </p:nvPr>
        </p:nvSpPr>
        <p:spPr/>
        <p:txBody>
          <a:bodyPr>
            <a:normAutofit fontScale="32500" lnSpcReduction="20000"/>
          </a:bodyPr>
          <a:lstStyle/>
          <a:p>
            <a:pPr marL="0" indent="0" algn="just">
              <a:buNone/>
            </a:pPr>
            <a:r>
              <a:rPr lang="fr-BE" sz="4000" b="1" dirty="0">
                <a:solidFill>
                  <a:srgbClr val="B0874C"/>
                </a:solidFill>
              </a:rPr>
              <a:t>4. </a:t>
            </a:r>
            <a:r>
              <a:rPr lang="fr-BE" sz="4000" b="1" u="sng" dirty="0">
                <a:solidFill>
                  <a:srgbClr val="B0874C"/>
                </a:solidFill>
              </a:rPr>
              <a:t>Vérification du respect de l’intégrité de la réserve</a:t>
            </a:r>
          </a:p>
          <a:p>
            <a:pPr algn="just"/>
            <a:endParaRPr lang="fr-FR" sz="4000" dirty="0"/>
          </a:p>
          <a:p>
            <a:pPr marL="0" lvl="0" indent="0" algn="just">
              <a:buNone/>
            </a:pPr>
            <a:r>
              <a:rPr lang="fr-FR" sz="4000" b="1" u="sng" dirty="0"/>
              <a:t>Etape n°3 : MCP</a:t>
            </a:r>
          </a:p>
          <a:p>
            <a:pPr marL="0" indent="0">
              <a:buNone/>
            </a:pPr>
            <a:endParaRPr lang="fr-FR" sz="4000" dirty="0"/>
          </a:p>
          <a:p>
            <a:pPr marL="0" indent="0">
              <a:buNone/>
            </a:pPr>
            <a:r>
              <a:rPr lang="fr-FR" sz="4000" i="1" u="sng" dirty="0"/>
              <a:t>Exemple : </a:t>
            </a:r>
          </a:p>
          <a:p>
            <a:pPr marL="0" indent="0">
              <a:buNone/>
            </a:pPr>
            <a:endParaRPr lang="fr-FR" sz="4000" i="1" u="sng" dirty="0">
              <a:sym typeface="Wingdings"/>
            </a:endParaRPr>
          </a:p>
          <a:p>
            <a:pPr marL="0" indent="0">
              <a:buNone/>
            </a:pPr>
            <a:r>
              <a:rPr lang="fr-FR" sz="4000" u="sng" dirty="0">
                <a:sym typeface="Wingdings"/>
              </a:rPr>
              <a:t>Preuve : </a:t>
            </a:r>
            <a:endParaRPr lang="fr-FR" sz="4400" u="sng" dirty="0">
              <a:sym typeface="Wingdings"/>
            </a:endParaRPr>
          </a:p>
          <a:p>
            <a:pPr marL="0" indent="0">
              <a:buNone/>
            </a:pPr>
            <a:endParaRPr lang="fr-FR" sz="4400" dirty="0">
              <a:sym typeface="Wingdings"/>
            </a:endParaRPr>
          </a:p>
          <a:p>
            <a:pPr marL="0" indent="0">
              <a:buNone/>
            </a:pPr>
            <a:r>
              <a:rPr lang="fr-FR" sz="4000" dirty="0">
                <a:sym typeface="Wingdings"/>
              </a:rPr>
              <a:t>Montant qui revient aux héritiers : 25.000€ + 25.000€ + 25.000€ + 12.500€ + 12.500€ = 100.000€</a:t>
            </a:r>
          </a:p>
          <a:p>
            <a:pPr marL="0" indent="0">
              <a:buNone/>
            </a:pPr>
            <a:endParaRPr lang="fr-FR" sz="4000" dirty="0">
              <a:sym typeface="Wingdings"/>
            </a:endParaRPr>
          </a:p>
          <a:p>
            <a:pPr marL="0" indent="0">
              <a:buNone/>
            </a:pPr>
            <a:r>
              <a:rPr lang="fr-FR" sz="4000" dirty="0">
                <a:sym typeface="Wingdings"/>
              </a:rPr>
              <a:t>Actif disponible :</a:t>
            </a:r>
          </a:p>
          <a:p>
            <a:pPr marL="0" indent="0">
              <a:buNone/>
            </a:pPr>
            <a:endParaRPr lang="fr-FR" sz="4000" dirty="0">
              <a:sym typeface="Wingdings"/>
            </a:endParaRPr>
          </a:p>
          <a:p>
            <a:pPr marL="0" indent="0">
              <a:buNone/>
            </a:pPr>
            <a:r>
              <a:rPr lang="fr-FR" sz="4000" dirty="0">
                <a:sym typeface="Wingdings"/>
              </a:rPr>
              <a:t>Biens existants : 400.000€ </a:t>
            </a:r>
          </a:p>
          <a:p>
            <a:pPr marL="0" indent="0">
              <a:buNone/>
            </a:pPr>
            <a:r>
              <a:rPr lang="fr-FR" sz="4000" dirty="0">
                <a:sym typeface="Wingdings"/>
              </a:rPr>
              <a:t>- Dettes : 100.000€</a:t>
            </a:r>
          </a:p>
          <a:p>
            <a:pPr marL="0" indent="0">
              <a:buNone/>
            </a:pPr>
            <a:r>
              <a:rPr lang="fr-FR" sz="4000" u="sng" dirty="0">
                <a:sym typeface="Wingdings"/>
              </a:rPr>
              <a:t>- Legs tel qu’exécuté : 200.000€</a:t>
            </a:r>
          </a:p>
          <a:p>
            <a:pPr marL="0" indent="0">
              <a:buNone/>
            </a:pPr>
            <a:r>
              <a:rPr lang="fr-FR" sz="4000" dirty="0">
                <a:sym typeface="Wingdings"/>
              </a:rPr>
              <a:t>100.000€</a:t>
            </a:r>
          </a:p>
          <a:p>
            <a:pPr>
              <a:buFontTx/>
              <a:buChar char="-"/>
            </a:pPr>
            <a:endParaRPr lang="fr-FR" sz="4000" dirty="0">
              <a:sym typeface="Wingdings"/>
            </a:endParaRPr>
          </a:p>
          <a:p>
            <a:pPr marL="0" indent="0">
              <a:buNone/>
            </a:pPr>
            <a:endParaRPr lang="fr-FR" sz="4000" dirty="0">
              <a:sym typeface="Wingdings"/>
            </a:endParaRPr>
          </a:p>
          <a:p>
            <a:pPr marL="0" indent="0" algn="ctr">
              <a:buNone/>
            </a:pPr>
            <a:r>
              <a:rPr lang="fr-FR" sz="4800" b="1" dirty="0">
                <a:sym typeface="Wingdings"/>
              </a:rPr>
              <a:t>100.000€ = 100.000€</a:t>
            </a:r>
          </a:p>
          <a:p>
            <a:pPr marL="0" indent="0" algn="ctr">
              <a:buNone/>
            </a:pPr>
            <a:endParaRPr lang="fr-FR" sz="4800" b="1" dirty="0">
              <a:sym typeface="Wingdings"/>
            </a:endParaRPr>
          </a:p>
          <a:p>
            <a:endParaRPr lang="fr-FR" dirty="0"/>
          </a:p>
        </p:txBody>
      </p:sp>
      <p:pic>
        <p:nvPicPr>
          <p:cNvPr id="6" name="Image 5">
            <a:extLst>
              <a:ext uri="{FF2B5EF4-FFF2-40B4-BE49-F238E27FC236}">
                <a16:creationId xmlns:a16="http://schemas.microsoft.com/office/drawing/2014/main" id="{B9382D05-FD2B-E096-C20A-A38AC16BD73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0260877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llipse 6"/>
          <p:cNvSpPr/>
          <p:nvPr/>
        </p:nvSpPr>
        <p:spPr>
          <a:xfrm>
            <a:off x="6772843" y="4127699"/>
            <a:ext cx="2182655" cy="100546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sz="2800" dirty="0">
                <a:solidFill>
                  <a:srgbClr val="396590"/>
                </a:solidFill>
              </a:rPr>
              <a:t>La liquidation-partage d’une succession</a:t>
            </a:r>
            <a:br>
              <a:rPr lang="fr-FR" sz="2800" dirty="0">
                <a:solidFill>
                  <a:srgbClr val="396590"/>
                </a:solidFill>
              </a:rPr>
            </a:br>
            <a:r>
              <a:rPr lang="fr-FR" sz="2800" dirty="0">
                <a:solidFill>
                  <a:srgbClr val="396590"/>
                </a:solidFill>
              </a:rPr>
              <a:t>- Etapes empruntées par un dossier classique -</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146</a:t>
            </a:fld>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245714475"/>
              </p:ext>
            </p:extLst>
          </p:nvPr>
        </p:nvGraphicFramePr>
        <p:xfrm>
          <a:off x="585788" y="2247900"/>
          <a:ext cx="8101012"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36558944-9BB9-B244-9AE0-FA40F9312F32}"/>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1287565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u="sng" dirty="0">
                <a:solidFill>
                  <a:srgbClr val="396590"/>
                </a:solidFill>
              </a:rPr>
              <a:t>Etape n°4/2 : la phase judiciaire – contestations préalables</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147</a:t>
            </a:fld>
            <a:endParaRPr lang="fr-FR" dirty="0"/>
          </a:p>
        </p:txBody>
      </p:sp>
      <p:sp>
        <p:nvSpPr>
          <p:cNvPr id="5" name="Espace réservé du contenu 4"/>
          <p:cNvSpPr>
            <a:spLocks noGrp="1"/>
          </p:cNvSpPr>
          <p:nvPr>
            <p:ph idx="1"/>
          </p:nvPr>
        </p:nvSpPr>
        <p:spPr/>
        <p:txBody>
          <a:bodyPr/>
          <a:lstStyle/>
          <a:p>
            <a:r>
              <a:rPr lang="fr-FR" u="sng" dirty="0"/>
              <a:t>Dossier classique :</a:t>
            </a:r>
          </a:p>
          <a:p>
            <a:pPr marL="0" indent="0">
              <a:buNone/>
            </a:pPr>
            <a:endParaRPr lang="fr-FR" dirty="0"/>
          </a:p>
          <a:p>
            <a:pPr lvl="1"/>
            <a:r>
              <a:rPr lang="fr-FR" dirty="0"/>
              <a:t>Conclusions ;</a:t>
            </a:r>
          </a:p>
          <a:p>
            <a:pPr lvl="1"/>
            <a:r>
              <a:rPr lang="fr-FR" dirty="0"/>
              <a:t>Audience de plaidoiries ; </a:t>
            </a:r>
          </a:p>
          <a:p>
            <a:pPr lvl="1"/>
            <a:r>
              <a:rPr lang="fr-FR" dirty="0"/>
              <a:t>Jugement tranchant les contestations préalables ; </a:t>
            </a:r>
          </a:p>
          <a:p>
            <a:pPr lvl="1"/>
            <a:r>
              <a:rPr lang="fr-FR" dirty="0"/>
              <a:t>Notification au notaire ;</a:t>
            </a:r>
          </a:p>
          <a:p>
            <a:pPr lvl="1"/>
            <a:r>
              <a:rPr lang="fr-FR" dirty="0"/>
              <a:t>Poursuite de la procédure notariale.  </a:t>
            </a:r>
          </a:p>
        </p:txBody>
      </p:sp>
      <p:pic>
        <p:nvPicPr>
          <p:cNvPr id="6" name="Image 5">
            <a:extLst>
              <a:ext uri="{FF2B5EF4-FFF2-40B4-BE49-F238E27FC236}">
                <a16:creationId xmlns:a16="http://schemas.microsoft.com/office/drawing/2014/main" id="{27E0FB13-4164-AF09-56C5-F899145B1A4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238315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br>
              <a:rPr lang="fr-FR" sz="3600" dirty="0">
                <a:solidFill>
                  <a:srgbClr val="396590"/>
                </a:solidFill>
              </a:rPr>
            </a:br>
            <a:r>
              <a:rPr lang="fr-FR" sz="3600" dirty="0">
                <a:solidFill>
                  <a:srgbClr val="396590"/>
                </a:solidFill>
              </a:rPr>
              <a:t>Toujours vivants ? </a:t>
            </a:r>
            <a:br>
              <a:rPr lang="fr-FR" sz="3600" dirty="0">
                <a:solidFill>
                  <a:srgbClr val="396590"/>
                </a:solidFill>
              </a:rPr>
            </a:br>
            <a:r>
              <a:rPr lang="fr-FR" sz="3600" dirty="0">
                <a:solidFill>
                  <a:srgbClr val="396590"/>
                </a:solidFill>
              </a:rPr>
              <a:t>Des questions ?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148</a:t>
            </a:fld>
            <a:endParaRPr lang="fr-FR" dirty="0"/>
          </a:p>
        </p:txBody>
      </p:sp>
      <p:pic>
        <p:nvPicPr>
          <p:cNvPr id="6" name="Espace réservé du contenu 7">
            <a:extLst>
              <a:ext uri="{FF2B5EF4-FFF2-40B4-BE49-F238E27FC236}">
                <a16:creationId xmlns:a16="http://schemas.microsoft.com/office/drawing/2014/main" id="{64C65E19-93E7-134C-AFC0-B038BFA6777E}"/>
              </a:ext>
            </a:extLst>
          </p:cNvPr>
          <p:cNvPicPr>
            <a:picLocks noGrp="1" noChangeAspect="1"/>
          </p:cNvPicPr>
          <p:nvPr>
            <p:ph idx="1"/>
          </p:nvPr>
        </p:nvPicPr>
        <p:blipFill>
          <a:blip r:embed="rId2"/>
          <a:srcRect l="-54466" r="-54466"/>
          <a:stretch>
            <a:fillRect/>
          </a:stretch>
        </p:blipFill>
        <p:spPr>
          <a:xfrm>
            <a:off x="585372" y="2661369"/>
            <a:ext cx="8101427" cy="3877543"/>
          </a:xfrm>
          <a:prstGeom prst="rect">
            <a:avLst/>
          </a:prstGeom>
        </p:spPr>
      </p:pic>
      <p:pic>
        <p:nvPicPr>
          <p:cNvPr id="5" name="Image 4">
            <a:extLst>
              <a:ext uri="{FF2B5EF4-FFF2-40B4-BE49-F238E27FC236}">
                <a16:creationId xmlns:a16="http://schemas.microsoft.com/office/drawing/2014/main" id="{7BE42B4A-A5AB-A50F-756D-36F37BA59FDC}"/>
              </a:ext>
            </a:extLst>
          </p:cNvPr>
          <p:cNvPicPr>
            <a:picLocks noChangeAspect="1"/>
          </p:cNvPicPr>
          <p:nvPr/>
        </p:nvPicPr>
        <p:blipFill>
          <a:blip r:embed="rId3"/>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1621104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A12A729-95A1-A045-93A3-5A3876017817}" type="slidenum">
              <a:rPr lang="fr-FR" smtClean="0"/>
              <a:t>149</a:t>
            </a:fld>
            <a:endParaRPr lang="fr-FR" dirty="0"/>
          </a:p>
        </p:txBody>
      </p:sp>
      <p:sp>
        <p:nvSpPr>
          <p:cNvPr id="5" name="Espace réservé du contenu 4"/>
          <p:cNvSpPr>
            <a:spLocks noGrp="1"/>
          </p:cNvSpPr>
          <p:nvPr>
            <p:ph idx="1"/>
          </p:nvPr>
        </p:nvSpPr>
        <p:spPr/>
        <p:txBody>
          <a:bodyPr>
            <a:normAutofit/>
          </a:bodyPr>
          <a:lstStyle/>
          <a:p>
            <a:pPr marL="0" indent="0" algn="ctr">
              <a:buNone/>
            </a:pPr>
            <a:endParaRPr lang="fr-FR" dirty="0"/>
          </a:p>
          <a:p>
            <a:pPr marL="0" indent="0" algn="ctr">
              <a:buNone/>
            </a:pPr>
            <a:endParaRPr lang="fr-FR" dirty="0">
              <a:solidFill>
                <a:srgbClr val="396590"/>
              </a:solidFill>
            </a:endParaRPr>
          </a:p>
          <a:p>
            <a:pPr marL="0" indent="0" algn="ctr">
              <a:buNone/>
            </a:pPr>
            <a:r>
              <a:rPr lang="fr-FR" sz="3600" dirty="0">
                <a:solidFill>
                  <a:srgbClr val="396590"/>
                </a:solidFill>
              </a:rPr>
              <a:t>Merci pour votre attention.</a:t>
            </a:r>
          </a:p>
          <a:p>
            <a:pPr marL="0" indent="0" algn="ctr">
              <a:buNone/>
            </a:pPr>
            <a:endParaRPr lang="fr-FR" dirty="0"/>
          </a:p>
          <a:p>
            <a:pPr marL="0" lvl="0" indent="0" algn="ctr">
              <a:buNone/>
            </a:pPr>
            <a:endParaRPr lang="fr-FR" sz="2000" dirty="0">
              <a:solidFill>
                <a:srgbClr val="B0874C"/>
              </a:solidFill>
            </a:endParaRPr>
          </a:p>
          <a:p>
            <a:pPr marL="0" lvl="0" indent="0" algn="ctr">
              <a:buNone/>
            </a:pPr>
            <a:endParaRPr lang="fr-FR" sz="2000" dirty="0">
              <a:solidFill>
                <a:srgbClr val="B0874C"/>
              </a:solidFill>
            </a:endParaRPr>
          </a:p>
          <a:p>
            <a:pPr marL="0" indent="0" algn="ctr">
              <a:buNone/>
            </a:pPr>
            <a:endParaRPr lang="fr-FR" dirty="0"/>
          </a:p>
        </p:txBody>
      </p:sp>
      <p:pic>
        <p:nvPicPr>
          <p:cNvPr id="2" name="Image 1">
            <a:extLst>
              <a:ext uri="{FF2B5EF4-FFF2-40B4-BE49-F238E27FC236}">
                <a16:creationId xmlns:a16="http://schemas.microsoft.com/office/drawing/2014/main" id="{7CBF21E7-439B-520A-FEF6-0EFAB5FED11C}"/>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43041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15</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lgn="just">
              <a:buNone/>
            </a:pPr>
            <a:r>
              <a:rPr lang="fr-BE" sz="4200" b="1" dirty="0">
                <a:solidFill>
                  <a:srgbClr val="B0874C"/>
                </a:solidFill>
              </a:rPr>
              <a:t>5. </a:t>
            </a:r>
            <a:r>
              <a:rPr lang="fr-BE" sz="4200" b="1" u="sng" dirty="0">
                <a:solidFill>
                  <a:srgbClr val="B0874C"/>
                </a:solidFill>
              </a:rPr>
              <a:t>Dispositions de dernières volontés </a:t>
            </a:r>
          </a:p>
          <a:p>
            <a:pPr marL="0" lvl="0" indent="0" algn="just">
              <a:buNone/>
            </a:pPr>
            <a:endParaRPr lang="fr-BE" b="1" u="sng" dirty="0"/>
          </a:p>
          <a:p>
            <a:pPr marL="0" lvl="0" indent="0" algn="just">
              <a:buNone/>
            </a:pPr>
            <a:r>
              <a:rPr lang="fr-BE" b="1" u="sng" dirty="0"/>
              <a:t>OUI :</a:t>
            </a:r>
            <a:r>
              <a:rPr lang="fr-BE" dirty="0"/>
              <a:t> succession testamentaire </a:t>
            </a:r>
            <a:endParaRPr lang="fr-FR" dirty="0"/>
          </a:p>
          <a:p>
            <a:pPr marL="0" indent="0" algn="just">
              <a:buNone/>
            </a:pPr>
            <a:endParaRPr lang="fr-FR" dirty="0"/>
          </a:p>
          <a:p>
            <a:pPr algn="just"/>
            <a:r>
              <a:rPr lang="fr-BE" dirty="0"/>
              <a:t>La dévolution se fera selon les dernières volontés du testateur. </a:t>
            </a:r>
          </a:p>
          <a:p>
            <a:pPr marL="0" indent="0" algn="just">
              <a:buNone/>
            </a:pPr>
            <a:endParaRPr lang="fr-BE" dirty="0"/>
          </a:p>
          <a:p>
            <a:pPr marL="0" indent="0" algn="just">
              <a:buNone/>
            </a:pPr>
            <a:r>
              <a:rPr lang="fr-BE" b="1" u="sng" dirty="0"/>
              <a:t>Attention </a:t>
            </a:r>
            <a:r>
              <a:rPr lang="fr-BE" dirty="0"/>
              <a:t>: OK pour autant que les dispositions testamentaires ne portent pas atteinte à la réserve des héritiers réservataires.</a:t>
            </a:r>
          </a:p>
          <a:p>
            <a:pPr marL="0" indent="0" algn="just">
              <a:buNone/>
            </a:pPr>
            <a:endParaRPr lang="fr-FR" dirty="0"/>
          </a:p>
          <a:p>
            <a:pPr algn="just"/>
            <a:r>
              <a:rPr lang="fr-BE" b="1" dirty="0"/>
              <a:t>La « réserve »</a:t>
            </a:r>
            <a:r>
              <a:rPr lang="fr-BE" dirty="0"/>
              <a:t> = partie du patrimoine du défunt qui revient, dans tous les cas, aux héritiers dits réservataires. </a:t>
            </a:r>
          </a:p>
          <a:p>
            <a:pPr marL="0" indent="0" algn="just">
              <a:buNone/>
            </a:pPr>
            <a:endParaRPr lang="fr-BE" dirty="0"/>
          </a:p>
          <a:p>
            <a:pPr algn="just"/>
            <a:r>
              <a:rPr lang="fr-BE" b="1" dirty="0"/>
              <a:t>La « réserve »</a:t>
            </a:r>
            <a:r>
              <a:rPr lang="fr-BE" dirty="0"/>
              <a:t> = partie intouchable de la succession. </a:t>
            </a:r>
          </a:p>
          <a:p>
            <a:pPr marL="0" indent="0" algn="just">
              <a:buNone/>
            </a:pPr>
            <a:endParaRPr lang="fr-FR" dirty="0"/>
          </a:p>
          <a:p>
            <a:pPr algn="just"/>
            <a:r>
              <a:rPr lang="fr-BE" b="1" dirty="0"/>
              <a:t>La</a:t>
            </a:r>
            <a:r>
              <a:rPr lang="fr-BE" dirty="0"/>
              <a:t> </a:t>
            </a:r>
            <a:r>
              <a:rPr lang="fr-BE" b="1" dirty="0"/>
              <a:t>« quotité disponible »</a:t>
            </a:r>
            <a:r>
              <a:rPr lang="fr-BE" dirty="0"/>
              <a:t> (QD) =  partie du patrimoine du défunt dont il peut disposer librement.</a:t>
            </a:r>
            <a:endParaRPr lang="fr-FR" dirty="0"/>
          </a:p>
        </p:txBody>
      </p:sp>
      <p:pic>
        <p:nvPicPr>
          <p:cNvPr id="6" name="Image 5">
            <a:extLst>
              <a:ext uri="{FF2B5EF4-FFF2-40B4-BE49-F238E27FC236}">
                <a16:creationId xmlns:a16="http://schemas.microsoft.com/office/drawing/2014/main" id="{7A859D02-8ECC-C565-9466-37D4102C7044}"/>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728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lipse 9"/>
          <p:cNvSpPr/>
          <p:nvPr/>
        </p:nvSpPr>
        <p:spPr>
          <a:xfrm>
            <a:off x="2590800" y="2478807"/>
            <a:ext cx="4301096" cy="3877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585372" y="1205975"/>
            <a:ext cx="8101427" cy="687402"/>
          </a:xfrm>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16</a:t>
            </a:fld>
            <a:endParaRPr lang="fr-FR" dirty="0"/>
          </a:p>
        </p:txBody>
      </p:sp>
      <p:sp>
        <p:nvSpPr>
          <p:cNvPr id="7" name="Espace réservé du contenu 6"/>
          <p:cNvSpPr>
            <a:spLocks noGrp="1"/>
          </p:cNvSpPr>
          <p:nvPr>
            <p:ph idx="1"/>
          </p:nvPr>
        </p:nvSpPr>
        <p:spPr>
          <a:xfrm>
            <a:off x="2590799" y="2248620"/>
            <a:ext cx="4301097" cy="3877543"/>
          </a:xfrm>
          <a:prstGeom prst="ellipse">
            <a:avLst/>
          </a:prstGeom>
        </p:spPr>
        <p:txBody>
          <a:bodyPr/>
          <a:lstStyle/>
          <a:p>
            <a:pPr marL="0" indent="0">
              <a:buNone/>
            </a:pPr>
            <a:r>
              <a:rPr lang="fr-FR" dirty="0"/>
              <a:t>Réserve       QD</a:t>
            </a:r>
          </a:p>
          <a:p>
            <a:pPr marL="0" indent="0">
              <a:buNone/>
            </a:pPr>
            <a:r>
              <a:rPr lang="fr-FR" dirty="0"/>
              <a:t> </a:t>
            </a:r>
          </a:p>
        </p:txBody>
      </p:sp>
      <p:cxnSp>
        <p:nvCxnSpPr>
          <p:cNvPr id="9" name="Connecteur droit 8"/>
          <p:cNvCxnSpPr/>
          <p:nvPr/>
        </p:nvCxnSpPr>
        <p:spPr>
          <a:xfrm>
            <a:off x="4741348" y="2478807"/>
            <a:ext cx="0" cy="3877543"/>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Image 10"/>
          <p:cNvPicPr>
            <a:picLocks noChangeAspect="1"/>
          </p:cNvPicPr>
          <p:nvPr/>
        </p:nvPicPr>
        <p:blipFill>
          <a:blip r:embed="rId2"/>
          <a:stretch>
            <a:fillRect/>
          </a:stretch>
        </p:blipFill>
        <p:spPr>
          <a:xfrm>
            <a:off x="5002077" y="3760326"/>
            <a:ext cx="1241637" cy="1241637"/>
          </a:xfrm>
          <a:prstGeom prst="rect">
            <a:avLst/>
          </a:prstGeom>
        </p:spPr>
      </p:pic>
      <p:pic>
        <p:nvPicPr>
          <p:cNvPr id="12" name="Image 11"/>
          <p:cNvPicPr>
            <a:picLocks noChangeAspect="1"/>
          </p:cNvPicPr>
          <p:nvPr/>
        </p:nvPicPr>
        <p:blipFill rotWithShape="1">
          <a:blip r:embed="rId3"/>
          <a:srcRect b="7351"/>
          <a:stretch/>
        </p:blipFill>
        <p:spPr>
          <a:xfrm>
            <a:off x="3021662" y="3728818"/>
            <a:ext cx="1568527" cy="1273145"/>
          </a:xfrm>
          <a:prstGeom prst="rect">
            <a:avLst/>
          </a:prstGeom>
        </p:spPr>
      </p:pic>
      <p:sp>
        <p:nvSpPr>
          <p:cNvPr id="13" name="ZoneTexte 12"/>
          <p:cNvSpPr txBox="1"/>
          <p:nvPr/>
        </p:nvSpPr>
        <p:spPr>
          <a:xfrm>
            <a:off x="833376" y="2038904"/>
            <a:ext cx="5719824" cy="400110"/>
          </a:xfrm>
          <a:prstGeom prst="rect">
            <a:avLst/>
          </a:prstGeom>
          <a:noFill/>
        </p:spPr>
        <p:txBody>
          <a:bodyPr wrap="square" rtlCol="0">
            <a:spAutoFit/>
          </a:bodyPr>
          <a:lstStyle/>
          <a:p>
            <a:pPr lvl="0" algn="just"/>
            <a:r>
              <a:rPr lang="fr-BE" sz="2000" b="1" dirty="0">
                <a:solidFill>
                  <a:srgbClr val="B0874C"/>
                </a:solidFill>
              </a:rPr>
              <a:t>5. </a:t>
            </a:r>
            <a:r>
              <a:rPr lang="fr-BE" sz="2000" b="1" u="sng" dirty="0">
                <a:solidFill>
                  <a:srgbClr val="B0874C"/>
                </a:solidFill>
              </a:rPr>
              <a:t>Dispositions de dernières volontés </a:t>
            </a:r>
          </a:p>
        </p:txBody>
      </p:sp>
      <p:pic>
        <p:nvPicPr>
          <p:cNvPr id="5" name="Image 4">
            <a:extLst>
              <a:ext uri="{FF2B5EF4-FFF2-40B4-BE49-F238E27FC236}">
                <a16:creationId xmlns:a16="http://schemas.microsoft.com/office/drawing/2014/main" id="{63B88947-B4EA-F5BB-D0B8-92D04B503745}"/>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1401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17</a:t>
            </a:fld>
            <a:endParaRPr lang="fr-FR" dirty="0"/>
          </a:p>
        </p:txBody>
      </p:sp>
      <p:sp>
        <p:nvSpPr>
          <p:cNvPr id="5" name="Espace réservé du contenu 4"/>
          <p:cNvSpPr>
            <a:spLocks noGrp="1"/>
          </p:cNvSpPr>
          <p:nvPr>
            <p:ph idx="1"/>
          </p:nvPr>
        </p:nvSpPr>
        <p:spPr/>
        <p:txBody>
          <a:bodyPr>
            <a:normAutofit fontScale="32500" lnSpcReduction="20000"/>
          </a:bodyPr>
          <a:lstStyle/>
          <a:p>
            <a:pPr marL="0" lvl="0" indent="0">
              <a:buNone/>
            </a:pPr>
            <a:r>
              <a:rPr lang="fr-BE" sz="4500" b="1" dirty="0">
                <a:solidFill>
                  <a:srgbClr val="B0874C"/>
                </a:solidFill>
              </a:rPr>
              <a:t>5. </a:t>
            </a:r>
            <a:r>
              <a:rPr lang="fr-BE" sz="4500" b="1" u="sng" dirty="0">
                <a:solidFill>
                  <a:srgbClr val="B0874C"/>
                </a:solidFill>
              </a:rPr>
              <a:t>Dispositions de dernières volontés </a:t>
            </a:r>
          </a:p>
          <a:p>
            <a:pPr marL="0" indent="0">
              <a:buNone/>
            </a:pPr>
            <a:endParaRPr lang="fr-FR" dirty="0"/>
          </a:p>
          <a:p>
            <a:pPr marL="0" indent="0" algn="ctr">
              <a:buNone/>
            </a:pPr>
            <a:r>
              <a:rPr lang="fr-BE" sz="3700" b="1" dirty="0"/>
              <a:t>Si le défunt a laissé un testament </a:t>
            </a:r>
            <a:r>
              <a:rPr lang="fr-BE" sz="3700" b="1" dirty="0">
                <a:sym typeface="Wingdings"/>
              </a:rPr>
              <a:t> </a:t>
            </a:r>
            <a:r>
              <a:rPr lang="fr-BE" sz="3700" b="1" dirty="0"/>
              <a:t> vérifier si valable</a:t>
            </a:r>
          </a:p>
          <a:p>
            <a:pPr marL="0" indent="0">
              <a:buNone/>
            </a:pPr>
            <a:endParaRPr lang="fr-FR" sz="3700" dirty="0"/>
          </a:p>
          <a:p>
            <a:pPr marL="0" indent="0" algn="just">
              <a:buNone/>
            </a:pPr>
            <a:r>
              <a:rPr lang="fr-BE" sz="3700" dirty="0"/>
              <a:t>Pour être valable </a:t>
            </a:r>
            <a:r>
              <a:rPr lang="fr-BE" sz="3700" dirty="0">
                <a:sym typeface="Wingdings"/>
              </a:rPr>
              <a:t></a:t>
            </a:r>
            <a:r>
              <a:rPr lang="fr-BE" sz="3700" dirty="0"/>
              <a:t> TOUT testament doit :</a:t>
            </a:r>
          </a:p>
          <a:p>
            <a:pPr algn="just"/>
            <a:endParaRPr lang="fr-BE" sz="3700" dirty="0"/>
          </a:p>
          <a:p>
            <a:pPr algn="just"/>
            <a:r>
              <a:rPr lang="fr-BE" sz="3700" dirty="0"/>
              <a:t>Etre é</a:t>
            </a:r>
            <a:r>
              <a:rPr lang="fr-BE" sz="3700" u="sng" dirty="0"/>
              <a:t>crit</a:t>
            </a:r>
            <a:r>
              <a:rPr lang="fr-BE" sz="3700" dirty="0"/>
              <a:t> (</a:t>
            </a:r>
            <a:r>
              <a:rPr lang="fr-BE" sz="3700" i="1" dirty="0"/>
              <a:t>instrumentum</a:t>
            </a:r>
            <a:r>
              <a:rPr lang="fr-BE" sz="3700" dirty="0"/>
              <a:t>) </a:t>
            </a:r>
            <a:r>
              <a:rPr lang="fr-BE" sz="3700" dirty="0">
                <a:sym typeface="Wingdings"/>
              </a:rPr>
              <a:t> testament oral=  pas valable (ex : DVD, enregistrement, etc.) ;</a:t>
            </a:r>
            <a:endParaRPr lang="fr-BE" sz="3700" dirty="0"/>
          </a:p>
          <a:p>
            <a:pPr marL="57150" indent="0" algn="just">
              <a:buNone/>
            </a:pPr>
            <a:endParaRPr lang="fr-BE" sz="3700" dirty="0"/>
          </a:p>
          <a:p>
            <a:pPr algn="just"/>
            <a:r>
              <a:rPr lang="fr-BE" sz="3700" dirty="0"/>
              <a:t>Emaner d’</a:t>
            </a:r>
            <a:r>
              <a:rPr lang="fr-BE" sz="3700" u="sng" dirty="0"/>
              <a:t>une</a:t>
            </a:r>
            <a:r>
              <a:rPr lang="fr-BE" sz="3700" dirty="0"/>
              <a:t> personne </a:t>
            </a:r>
            <a:r>
              <a:rPr lang="fr-BE" sz="3700" dirty="0">
                <a:sym typeface="Wingdings"/>
              </a:rPr>
              <a:t> testament conjoint = pas valable (ex : un testament pour un couple) ;</a:t>
            </a:r>
          </a:p>
          <a:p>
            <a:pPr algn="just"/>
            <a:endParaRPr lang="fr-BE" sz="3700" dirty="0"/>
          </a:p>
          <a:p>
            <a:pPr algn="just"/>
            <a:r>
              <a:rPr lang="fr-BE" sz="3700" dirty="0"/>
              <a:t>Emaner d’une personne </a:t>
            </a:r>
            <a:r>
              <a:rPr lang="fr-BE" sz="3700" u="sng" dirty="0"/>
              <a:t>saine d'esprit </a:t>
            </a:r>
            <a:r>
              <a:rPr lang="fr-BE" sz="3700" dirty="0">
                <a:sym typeface="Wingdings"/>
              </a:rPr>
              <a:t> testament redigé par une personne atteinte Alzheimer (nuance) = pas valable (consentement renforcé)</a:t>
            </a:r>
            <a:r>
              <a:rPr lang="fr-BE" sz="3700" dirty="0"/>
              <a:t> (art. 4.136 C. civ.)</a:t>
            </a:r>
            <a:r>
              <a:rPr lang="fr-BE" sz="3700" dirty="0">
                <a:sym typeface="Wingdings"/>
              </a:rPr>
              <a:t> ; </a:t>
            </a:r>
          </a:p>
          <a:p>
            <a:pPr marL="57150" indent="0" algn="just">
              <a:buNone/>
            </a:pPr>
            <a:endParaRPr lang="fr-BE" sz="3700" dirty="0">
              <a:sym typeface="Wingdings"/>
            </a:endParaRPr>
          </a:p>
          <a:p>
            <a:pPr algn="just"/>
            <a:r>
              <a:rPr lang="fr-BE" sz="3700" dirty="0"/>
              <a:t>Emaner d’une personne </a:t>
            </a:r>
            <a:r>
              <a:rPr lang="fr-BE" sz="3700" u="sng" dirty="0"/>
              <a:t>dont le consentement n’a pas été vicié </a:t>
            </a:r>
            <a:r>
              <a:rPr lang="fr-BE" sz="3700" dirty="0">
                <a:sym typeface="Wingdings"/>
              </a:rPr>
              <a:t> testament dicté sous la menace = pas valable;</a:t>
            </a:r>
          </a:p>
          <a:p>
            <a:pPr algn="just"/>
            <a:endParaRPr lang="fr-BE" sz="3700" u="sng" dirty="0"/>
          </a:p>
          <a:p>
            <a:pPr algn="just"/>
            <a:r>
              <a:rPr lang="fr-BE" sz="3700" dirty="0"/>
              <a:t>Emaner d’une personne </a:t>
            </a:r>
            <a:r>
              <a:rPr lang="fr-BE" sz="3700" u="sng" dirty="0"/>
              <a:t>capable</a:t>
            </a:r>
            <a:r>
              <a:rPr lang="fr-BE" sz="3700" dirty="0"/>
              <a:t> (art. 4.135 C. civ.) </a:t>
            </a:r>
            <a:r>
              <a:rPr lang="fr-BE" sz="3700" dirty="0">
                <a:sym typeface="Wingdings"/>
              </a:rPr>
              <a:t> testament rédigé par personne incapable </a:t>
            </a:r>
            <a:r>
              <a:rPr lang="fr-BE" sz="3700" dirty="0"/>
              <a:t>qui n’a pas reçu l’autorisation par JP </a:t>
            </a:r>
            <a:r>
              <a:rPr lang="fr-BE" sz="3700" dirty="0">
                <a:sym typeface="Wingdings"/>
              </a:rPr>
              <a:t>= pas valable ; </a:t>
            </a:r>
          </a:p>
          <a:p>
            <a:pPr marL="0" indent="0" algn="just">
              <a:buNone/>
            </a:pPr>
            <a:endParaRPr lang="fr-BE" sz="3700" dirty="0">
              <a:sym typeface="Wingdings"/>
            </a:endParaRPr>
          </a:p>
          <a:p>
            <a:pPr algn="just"/>
            <a:r>
              <a:rPr lang="fr-BE" sz="3700" dirty="0">
                <a:sym typeface="Wingdings"/>
              </a:rPr>
              <a:t>Porter sur un objet déterminé ou déterminable, possible et licite ; </a:t>
            </a:r>
          </a:p>
          <a:p>
            <a:pPr marL="0" indent="0" algn="just">
              <a:buNone/>
            </a:pPr>
            <a:endParaRPr lang="fr-BE" sz="3700" dirty="0">
              <a:sym typeface="Wingdings"/>
            </a:endParaRPr>
          </a:p>
          <a:p>
            <a:pPr algn="just"/>
            <a:r>
              <a:rPr lang="fr-BE" sz="3700" dirty="0">
                <a:sym typeface="Wingdings"/>
              </a:rPr>
              <a:t>Reposer sur une cause. </a:t>
            </a:r>
          </a:p>
          <a:p>
            <a:pPr marL="0" indent="0" algn="just">
              <a:buNone/>
            </a:pPr>
            <a:endParaRPr lang="fr-BE" dirty="0">
              <a:sym typeface="Wingdings"/>
            </a:endParaRPr>
          </a:p>
          <a:p>
            <a:pPr algn="just"/>
            <a:endParaRPr lang="fr-BE" dirty="0">
              <a:sym typeface="Wingdings"/>
            </a:endParaRPr>
          </a:p>
          <a:p>
            <a:pPr algn="just"/>
            <a:endParaRPr lang="fr-BE" dirty="0">
              <a:sym typeface="Wingdings"/>
            </a:endParaRPr>
          </a:p>
          <a:p>
            <a:pPr algn="just"/>
            <a:endParaRPr lang="fr-BE" dirty="0"/>
          </a:p>
        </p:txBody>
      </p:sp>
      <p:pic>
        <p:nvPicPr>
          <p:cNvPr id="6" name="Image 5">
            <a:extLst>
              <a:ext uri="{FF2B5EF4-FFF2-40B4-BE49-F238E27FC236}">
                <a16:creationId xmlns:a16="http://schemas.microsoft.com/office/drawing/2014/main" id="{9B94C08F-1DE6-6F77-FA8A-CE8E39E70F3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0407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85372" y="1229913"/>
            <a:ext cx="8101427" cy="687402"/>
          </a:xfrm>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18</a:t>
            </a:fld>
            <a:endParaRPr lang="fr-FR" dirty="0"/>
          </a:p>
        </p:txBody>
      </p:sp>
      <p:sp>
        <p:nvSpPr>
          <p:cNvPr id="5" name="Espace réservé du contenu 4"/>
          <p:cNvSpPr>
            <a:spLocks noGrp="1"/>
          </p:cNvSpPr>
          <p:nvPr>
            <p:ph idx="1"/>
          </p:nvPr>
        </p:nvSpPr>
        <p:spPr>
          <a:xfrm>
            <a:off x="457200" y="2038904"/>
            <a:ext cx="8229600" cy="4317446"/>
          </a:xfrm>
        </p:spPr>
        <p:txBody>
          <a:bodyPr>
            <a:noAutofit/>
          </a:bodyPr>
          <a:lstStyle/>
          <a:p>
            <a:pPr marL="0" lvl="0" indent="0">
              <a:buNone/>
            </a:pPr>
            <a:r>
              <a:rPr lang="fr-BE" sz="1800" b="1" dirty="0">
                <a:solidFill>
                  <a:srgbClr val="B0874C"/>
                </a:solidFill>
              </a:rPr>
              <a:t>5. </a:t>
            </a:r>
            <a:r>
              <a:rPr lang="fr-BE" sz="1800" b="1" u="sng" dirty="0">
                <a:solidFill>
                  <a:srgbClr val="B0874C"/>
                </a:solidFill>
              </a:rPr>
              <a:t>Dispositions de dernières volontés </a:t>
            </a:r>
          </a:p>
          <a:p>
            <a:pPr marL="0" indent="0">
              <a:buNone/>
            </a:pPr>
            <a:endParaRPr lang="fr-FR" sz="1200" dirty="0"/>
          </a:p>
          <a:p>
            <a:pPr marL="0" indent="0" algn="just">
              <a:buNone/>
            </a:pPr>
            <a:r>
              <a:rPr lang="fr-BE" sz="1200" dirty="0"/>
              <a:t>3 types de testaments : </a:t>
            </a:r>
          </a:p>
          <a:p>
            <a:pPr marL="0" indent="0" algn="just">
              <a:buNone/>
            </a:pPr>
            <a:endParaRPr lang="fr-FR" sz="1200" dirty="0"/>
          </a:p>
          <a:p>
            <a:pPr lvl="0" algn="just"/>
            <a:r>
              <a:rPr lang="fr-BE" sz="1200" u="dotted" dirty="0"/>
              <a:t>Testament olographe :</a:t>
            </a:r>
          </a:p>
          <a:p>
            <a:pPr marL="0" lvl="0" indent="0" algn="just">
              <a:buNone/>
            </a:pPr>
            <a:endParaRPr lang="fr-FR" sz="1200" dirty="0"/>
          </a:p>
          <a:p>
            <a:pPr marL="0" indent="0" algn="just">
              <a:buNone/>
            </a:pPr>
            <a:r>
              <a:rPr lang="fr-BE" sz="1200" dirty="0"/>
              <a:t>= Celui que l’on fait soi-même.  Il doit être </a:t>
            </a:r>
            <a:r>
              <a:rPr lang="fr-BE" sz="1200" u="sng" dirty="0"/>
              <a:t>écrit</a:t>
            </a:r>
            <a:r>
              <a:rPr lang="fr-BE" sz="1200" dirty="0"/>
              <a:t> </a:t>
            </a:r>
            <a:r>
              <a:rPr lang="fr-BE" sz="1200" u="sng" dirty="0"/>
              <a:t>en entier</a:t>
            </a:r>
            <a:r>
              <a:rPr lang="fr-BE" sz="1200" dirty="0"/>
              <a:t>, </a:t>
            </a:r>
            <a:r>
              <a:rPr lang="fr-BE" sz="1200" u="sng" dirty="0"/>
              <a:t>daté</a:t>
            </a:r>
            <a:r>
              <a:rPr lang="fr-BE" sz="1200" dirty="0"/>
              <a:t> et </a:t>
            </a:r>
            <a:r>
              <a:rPr lang="fr-BE" sz="1200" u="sng" dirty="0"/>
              <a:t>signé</a:t>
            </a:r>
            <a:r>
              <a:rPr lang="fr-BE" sz="1200" dirty="0"/>
              <a:t> </a:t>
            </a:r>
            <a:r>
              <a:rPr lang="fr-BE" sz="1200" u="sng" dirty="0"/>
              <a:t>de la main du testateur</a:t>
            </a:r>
            <a:r>
              <a:rPr lang="fr-BE" sz="1200" dirty="0"/>
              <a:t>. Il est gratuit. </a:t>
            </a:r>
          </a:p>
          <a:p>
            <a:pPr marL="0" indent="0" algn="just">
              <a:buNone/>
            </a:pPr>
            <a:endParaRPr lang="fr-FR" sz="1200" dirty="0"/>
          </a:p>
          <a:p>
            <a:pPr lvl="0" algn="just"/>
            <a:r>
              <a:rPr lang="fr-BE" sz="1200" u="dotted" dirty="0"/>
              <a:t>Testament authentique : </a:t>
            </a:r>
          </a:p>
          <a:p>
            <a:pPr marL="0" lvl="0" indent="0" algn="just">
              <a:buNone/>
            </a:pPr>
            <a:endParaRPr lang="fr-FR" sz="1200" dirty="0"/>
          </a:p>
          <a:p>
            <a:pPr marL="0" indent="0" algn="just">
              <a:buNone/>
            </a:pPr>
            <a:r>
              <a:rPr lang="fr-BE" sz="1200" dirty="0"/>
              <a:t>= Celui que l’on fait chez le notaire (en présence de deux témoins, ou reçu par deux notaires). Il est payant et est conservé par le notaire et inscrit au CRT (Registre central des testaments).</a:t>
            </a:r>
          </a:p>
          <a:p>
            <a:pPr marL="0" indent="0" algn="just">
              <a:buNone/>
            </a:pPr>
            <a:endParaRPr lang="fr-FR" sz="1200" dirty="0"/>
          </a:p>
          <a:p>
            <a:pPr lvl="0" algn="just"/>
            <a:r>
              <a:rPr lang="fr-BE" sz="1200" u="dotted" dirty="0"/>
              <a:t>Testament international : </a:t>
            </a:r>
          </a:p>
          <a:p>
            <a:pPr marL="0" lvl="0" indent="0" algn="just">
              <a:buNone/>
            </a:pPr>
            <a:endParaRPr lang="fr-BE" sz="1200" u="dotted" dirty="0"/>
          </a:p>
          <a:p>
            <a:pPr marL="0" indent="0" algn="just">
              <a:buNone/>
            </a:pPr>
            <a:r>
              <a:rPr lang="fr-BE" sz="1200" dirty="0"/>
              <a:t>= Celui qui est conseillé quand il y a un élément d’extranéité (soit dans le chef du testateur ou des héritiers soit parmi les biens).</a:t>
            </a:r>
            <a:r>
              <a:rPr lang="fr-FR" sz="1200" dirty="0"/>
              <a:t> </a:t>
            </a:r>
            <a:r>
              <a:rPr lang="fr-BE" sz="1200" dirty="0"/>
              <a:t>Il  est remis par le testateur à un notaire en présence de deux témoins. Le testament est signé par le testateur, le notaire et les deux témoins. Il est joint à une attestation rédigée par le notaire qui veillera à sa conservation. </a:t>
            </a:r>
            <a:endParaRPr lang="fr-FR" sz="1200" dirty="0"/>
          </a:p>
        </p:txBody>
      </p:sp>
      <p:pic>
        <p:nvPicPr>
          <p:cNvPr id="6" name="Image 5">
            <a:extLst>
              <a:ext uri="{FF2B5EF4-FFF2-40B4-BE49-F238E27FC236}">
                <a16:creationId xmlns:a16="http://schemas.microsoft.com/office/drawing/2014/main" id="{52214D20-7645-74A8-13FF-A616AB575BC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83172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19</a:t>
            </a:fld>
            <a:endParaRPr lang="fr-FR" dirty="0"/>
          </a:p>
        </p:txBody>
      </p:sp>
      <p:sp>
        <p:nvSpPr>
          <p:cNvPr id="5" name="Espace réservé du contenu 4"/>
          <p:cNvSpPr>
            <a:spLocks noGrp="1"/>
          </p:cNvSpPr>
          <p:nvPr>
            <p:ph idx="1"/>
          </p:nvPr>
        </p:nvSpPr>
        <p:spPr/>
        <p:txBody>
          <a:bodyPr>
            <a:normAutofit fontScale="92500" lnSpcReduction="20000"/>
          </a:bodyPr>
          <a:lstStyle/>
          <a:p>
            <a:pPr marL="0" lvl="0" indent="0">
              <a:buNone/>
            </a:pPr>
            <a:r>
              <a:rPr lang="fr-BE" b="1" dirty="0">
                <a:solidFill>
                  <a:srgbClr val="B0874C"/>
                </a:solidFill>
              </a:rPr>
              <a:t>5. </a:t>
            </a:r>
            <a:r>
              <a:rPr lang="fr-FR" b="1" u="sng" dirty="0">
                <a:solidFill>
                  <a:srgbClr val="B0874C"/>
                </a:solidFill>
              </a:rPr>
              <a:t>Dispositions de dernières volontés </a:t>
            </a:r>
          </a:p>
          <a:p>
            <a:pPr marL="0" indent="0">
              <a:buNone/>
            </a:pPr>
            <a:endParaRPr lang="fr-FR" dirty="0"/>
          </a:p>
          <a:p>
            <a:pPr algn="just"/>
            <a:r>
              <a:rPr lang="fr-FR" dirty="0"/>
              <a:t>Contestation quant à la validité du testament = contestation préalable.</a:t>
            </a:r>
          </a:p>
          <a:p>
            <a:pPr marL="0" indent="0" algn="just">
              <a:buNone/>
            </a:pPr>
            <a:endParaRPr lang="fr-FR" dirty="0"/>
          </a:p>
          <a:p>
            <a:pPr algn="just"/>
            <a:r>
              <a:rPr lang="fr-FR" dirty="0"/>
              <a:t>Possibilité de soumettre la contestation préalable au Tribunal </a:t>
            </a:r>
            <a:r>
              <a:rPr lang="fr-FR" dirty="0">
                <a:sym typeface="Wingdings"/>
              </a:rPr>
              <a:t> viser la difficulté dans </a:t>
            </a:r>
            <a:r>
              <a:rPr lang="fr-FR" dirty="0"/>
              <a:t>acte introductif d’instance (</a:t>
            </a:r>
            <a:r>
              <a:rPr lang="fr-FR" b="1" dirty="0"/>
              <a:t>art. 1209, §1</a:t>
            </a:r>
            <a:r>
              <a:rPr lang="fr-FR" b="1" baseline="30000" dirty="0"/>
              <a:t>e</a:t>
            </a:r>
            <a:r>
              <a:rPr lang="fr-FR" b="1" dirty="0"/>
              <a:t> du C. </a:t>
            </a:r>
            <a:r>
              <a:rPr lang="fr-FR" b="1" dirty="0" err="1"/>
              <a:t>jud</a:t>
            </a:r>
            <a:r>
              <a:rPr lang="fr-FR" b="1" dirty="0"/>
              <a:t>.)</a:t>
            </a:r>
            <a:r>
              <a:rPr lang="fr-FR" dirty="0"/>
              <a:t>. </a:t>
            </a:r>
          </a:p>
          <a:p>
            <a:pPr marL="0" indent="0">
              <a:buNone/>
            </a:pPr>
            <a:endParaRPr lang="fr-FR" dirty="0"/>
          </a:p>
        </p:txBody>
      </p:sp>
      <p:pic>
        <p:nvPicPr>
          <p:cNvPr id="6" name="Image 5">
            <a:extLst>
              <a:ext uri="{FF2B5EF4-FFF2-40B4-BE49-F238E27FC236}">
                <a16:creationId xmlns:a16="http://schemas.microsoft.com/office/drawing/2014/main" id="{E92B26B7-B2EC-0F9B-CEF1-73DB237A16D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1996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85372" y="1529159"/>
            <a:ext cx="8101427" cy="687402"/>
          </a:xfrm>
        </p:spPr>
        <p:txBody>
          <a:bodyPr>
            <a:noAutofit/>
          </a:bodyPr>
          <a:lstStyle/>
          <a:p>
            <a:r>
              <a:rPr lang="fr-FR" sz="3200" dirty="0">
                <a:solidFill>
                  <a:srgbClr val="396590"/>
                </a:solidFill>
              </a:rPr>
              <a:t>La liquidation-partage d’une succession</a:t>
            </a:r>
            <a:br>
              <a:rPr lang="fr-FR" sz="3200" dirty="0">
                <a:solidFill>
                  <a:srgbClr val="396590"/>
                </a:solidFill>
              </a:rPr>
            </a:br>
            <a:r>
              <a:rPr lang="fr-FR" sz="3200" dirty="0">
                <a:solidFill>
                  <a:srgbClr val="396590"/>
                </a:solidFill>
              </a:rPr>
              <a:t>- Etapes empruntées par un dossier classique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a:t>
            </a:fld>
            <a:endParaRPr lang="fr-FR" dirty="0"/>
          </a:p>
        </p:txBody>
      </p:sp>
      <p:graphicFrame>
        <p:nvGraphicFramePr>
          <p:cNvPr id="6" name="Diagramme 5">
            <a:extLst>
              <a:ext uri="{FF2B5EF4-FFF2-40B4-BE49-F238E27FC236}">
                <a16:creationId xmlns:a16="http://schemas.microsoft.com/office/drawing/2014/main" id="{1D00F38D-BEB7-A34B-A627-8758B432510E}"/>
              </a:ext>
            </a:extLst>
          </p:cNvPr>
          <p:cNvGraphicFramePr/>
          <p:nvPr>
            <p:extLst>
              <p:ext uri="{D42A27DB-BD31-4B8C-83A1-F6EECF244321}">
                <p14:modId xmlns:p14="http://schemas.microsoft.com/office/powerpoint/2010/main" val="2827667101"/>
              </p:ext>
            </p:extLst>
          </p:nvPr>
        </p:nvGraphicFramePr>
        <p:xfrm>
          <a:off x="585372" y="2354904"/>
          <a:ext cx="8101427" cy="386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D90A6DAA-9530-55B0-BBD3-621BFD0A3AFA}"/>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3697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20</a:t>
            </a:fld>
            <a:endParaRPr lang="fr-FR" dirty="0"/>
          </a:p>
        </p:txBody>
      </p:sp>
      <p:sp>
        <p:nvSpPr>
          <p:cNvPr id="5" name="Espace réservé du contenu 4"/>
          <p:cNvSpPr>
            <a:spLocks noGrp="1"/>
          </p:cNvSpPr>
          <p:nvPr>
            <p:ph idx="1"/>
          </p:nvPr>
        </p:nvSpPr>
        <p:spPr/>
        <p:txBody>
          <a:bodyPr>
            <a:normAutofit fontScale="92500" lnSpcReduction="10000"/>
          </a:bodyPr>
          <a:lstStyle/>
          <a:p>
            <a:pPr marL="0" lvl="0" indent="0">
              <a:buNone/>
            </a:pPr>
            <a:r>
              <a:rPr lang="fr-BE" b="1" dirty="0">
                <a:solidFill>
                  <a:srgbClr val="B0874C"/>
                </a:solidFill>
              </a:rPr>
              <a:t>5. </a:t>
            </a:r>
            <a:r>
              <a:rPr lang="fr-FR" b="1" u="sng" dirty="0">
                <a:solidFill>
                  <a:srgbClr val="B0874C"/>
                </a:solidFill>
              </a:rPr>
              <a:t>Dispositions de dernières volontés </a:t>
            </a:r>
          </a:p>
          <a:p>
            <a:pPr marL="0" indent="0">
              <a:buNone/>
            </a:pPr>
            <a:endParaRPr lang="fr-FR" dirty="0"/>
          </a:p>
          <a:p>
            <a:pPr marL="0" lvl="0" indent="0" algn="just">
              <a:buNone/>
            </a:pPr>
            <a:r>
              <a:rPr lang="fr-BE" b="1" u="sng" dirty="0"/>
              <a:t>INCERTITUDES </a:t>
            </a:r>
            <a:r>
              <a:rPr lang="fr-BE" b="1" dirty="0"/>
              <a:t>: </a:t>
            </a:r>
            <a:r>
              <a:rPr lang="fr-BE" dirty="0"/>
              <a:t>CRT (annexes 1 et 2)</a:t>
            </a:r>
          </a:p>
          <a:p>
            <a:pPr marL="0" lvl="0" indent="0" algn="just">
              <a:buNone/>
            </a:pPr>
            <a:endParaRPr lang="fr-FR" dirty="0"/>
          </a:p>
          <a:p>
            <a:pPr algn="just"/>
            <a:r>
              <a:rPr lang="fr-BE" dirty="0"/>
              <a:t>Envoyer formulaire au Registre central des dispositions de dernières volontés ( Rue de la montagne 30-34 - 1000 Bruxelles - </a:t>
            </a:r>
            <a:r>
              <a:rPr lang="fr-BE" u="sng" dirty="0">
                <a:hlinkClick r:id="rId2"/>
              </a:rPr>
              <a:t>crt@fednot.be</a:t>
            </a:r>
            <a:r>
              <a:rPr lang="fr-BE" dirty="0"/>
              <a:t>).</a:t>
            </a:r>
            <a:endParaRPr lang="fr-FR" dirty="0"/>
          </a:p>
          <a:p>
            <a:pPr marL="0" indent="0">
              <a:buNone/>
            </a:pPr>
            <a:endParaRPr lang="fr-FR" dirty="0"/>
          </a:p>
        </p:txBody>
      </p:sp>
      <p:pic>
        <p:nvPicPr>
          <p:cNvPr id="6" name="Image 5">
            <a:extLst>
              <a:ext uri="{FF2B5EF4-FFF2-40B4-BE49-F238E27FC236}">
                <a16:creationId xmlns:a16="http://schemas.microsoft.com/office/drawing/2014/main" id="{29C89DEC-8602-A8BE-9A0C-629DE39A2AE4}"/>
              </a:ext>
            </a:extLst>
          </p:cNvPr>
          <p:cNvPicPr>
            <a:picLocks noChangeAspect="1"/>
          </p:cNvPicPr>
          <p:nvPr/>
        </p:nvPicPr>
        <p:blipFill>
          <a:blip r:embed="rId3"/>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47932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21</a:t>
            </a:fld>
            <a:endParaRPr lang="fr-FR" dirty="0"/>
          </a:p>
        </p:txBody>
      </p:sp>
      <p:sp>
        <p:nvSpPr>
          <p:cNvPr id="5" name="Espace réservé du contenu 4"/>
          <p:cNvSpPr>
            <a:spLocks noGrp="1"/>
          </p:cNvSpPr>
          <p:nvPr>
            <p:ph idx="1"/>
          </p:nvPr>
        </p:nvSpPr>
        <p:spPr/>
        <p:txBody>
          <a:bodyPr>
            <a:normAutofit fontScale="77500" lnSpcReduction="20000"/>
          </a:bodyPr>
          <a:lstStyle/>
          <a:p>
            <a:pPr marL="0" lvl="0" indent="0">
              <a:buNone/>
            </a:pPr>
            <a:r>
              <a:rPr lang="fr-BE" b="1" dirty="0">
                <a:solidFill>
                  <a:srgbClr val="B0874C"/>
                </a:solidFill>
              </a:rPr>
              <a:t>6. </a:t>
            </a:r>
            <a:r>
              <a:rPr lang="fr-BE" b="1" u="sng" dirty="0">
                <a:solidFill>
                  <a:srgbClr val="B0874C"/>
                </a:solidFill>
              </a:rPr>
              <a:t>Donation(s) </a:t>
            </a:r>
          </a:p>
          <a:p>
            <a:pPr marL="0" lvl="0" indent="0" algn="just">
              <a:buNone/>
            </a:pPr>
            <a:endParaRPr lang="fr-FR" dirty="0"/>
          </a:p>
          <a:p>
            <a:pPr algn="just"/>
            <a:r>
              <a:rPr lang="fr-BE" dirty="0"/>
              <a:t>Donation = </a:t>
            </a:r>
            <a:r>
              <a:rPr lang="fr-BE" i="1" dirty="0"/>
              <a:t>« un contrat par lequel une personne dispose actuellement et irrévocablement d’un bien ou d’un droit patrimonial, sans contrepartie (ou, en tout cas, sans contrepartie jugée équivalente), en faveur d’une autre personne qui l’accepte, les parties agissant dans l’intention réciproque la première de gratifier et la seconde d’être gratifiée. ».</a:t>
            </a:r>
          </a:p>
          <a:p>
            <a:pPr marL="0" indent="0" algn="just">
              <a:buNone/>
            </a:pPr>
            <a:endParaRPr lang="fr-FR" dirty="0"/>
          </a:p>
          <a:p>
            <a:pPr marL="0" indent="0" algn="ctr">
              <a:buNone/>
            </a:pPr>
            <a:r>
              <a:rPr lang="fr-BE" b="1" dirty="0"/>
              <a:t>Acte entre vifs</a:t>
            </a:r>
          </a:p>
        </p:txBody>
      </p:sp>
      <p:pic>
        <p:nvPicPr>
          <p:cNvPr id="6" name="Image 5">
            <a:extLst>
              <a:ext uri="{FF2B5EF4-FFF2-40B4-BE49-F238E27FC236}">
                <a16:creationId xmlns:a16="http://schemas.microsoft.com/office/drawing/2014/main" id="{016AC16A-AA8E-A997-964D-6AD95B622676}"/>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00216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22</a:t>
            </a:fld>
            <a:endParaRPr lang="fr-FR" dirty="0"/>
          </a:p>
        </p:txBody>
      </p:sp>
      <p:sp>
        <p:nvSpPr>
          <p:cNvPr id="5" name="Espace réservé du contenu 4"/>
          <p:cNvSpPr>
            <a:spLocks noGrp="1"/>
          </p:cNvSpPr>
          <p:nvPr>
            <p:ph idx="1"/>
          </p:nvPr>
        </p:nvSpPr>
        <p:spPr/>
        <p:txBody>
          <a:bodyPr>
            <a:normAutofit fontScale="92500" lnSpcReduction="20000"/>
          </a:bodyPr>
          <a:lstStyle/>
          <a:p>
            <a:pPr marL="0" lvl="0" indent="0">
              <a:buNone/>
            </a:pPr>
            <a:r>
              <a:rPr lang="fr-BE" b="1" dirty="0">
                <a:solidFill>
                  <a:srgbClr val="B0874C"/>
                </a:solidFill>
              </a:rPr>
              <a:t>6. </a:t>
            </a:r>
            <a:r>
              <a:rPr lang="fr-BE" b="1" u="sng" dirty="0">
                <a:solidFill>
                  <a:srgbClr val="B0874C"/>
                </a:solidFill>
              </a:rPr>
              <a:t>Donation(s) </a:t>
            </a:r>
          </a:p>
          <a:p>
            <a:pPr marL="0" indent="0">
              <a:buNone/>
            </a:pPr>
            <a:endParaRPr lang="fr-FR" dirty="0"/>
          </a:p>
          <a:p>
            <a:pPr marL="0" indent="0" algn="just">
              <a:buNone/>
            </a:pPr>
            <a:r>
              <a:rPr lang="fr-BE" dirty="0"/>
              <a:t>Des donations ont-elles été consenties par le défunt ? </a:t>
            </a:r>
          </a:p>
          <a:p>
            <a:pPr marL="0" indent="0">
              <a:buNone/>
            </a:pPr>
            <a:endParaRPr lang="fr-FR" dirty="0"/>
          </a:p>
          <a:p>
            <a:pPr lvl="0"/>
            <a:r>
              <a:rPr lang="fr-BE" b="1" u="sng" dirty="0"/>
              <a:t>NON</a:t>
            </a:r>
            <a:r>
              <a:rPr lang="fr-BE" dirty="0"/>
              <a:t>  </a:t>
            </a:r>
          </a:p>
          <a:p>
            <a:pPr lvl="0"/>
            <a:r>
              <a:rPr lang="fr-BE" b="1" u="sng" dirty="0"/>
              <a:t>OUI</a:t>
            </a:r>
            <a:r>
              <a:rPr lang="fr-BE" dirty="0"/>
              <a:t> </a:t>
            </a:r>
          </a:p>
          <a:p>
            <a:pPr lvl="0"/>
            <a:r>
              <a:rPr lang="fr-BE" b="1" u="sng" dirty="0"/>
              <a:t>INCERTITUDES </a:t>
            </a:r>
            <a:endParaRPr lang="fr-FR" dirty="0"/>
          </a:p>
        </p:txBody>
      </p:sp>
      <p:pic>
        <p:nvPicPr>
          <p:cNvPr id="6" name="Image 5">
            <a:extLst>
              <a:ext uri="{FF2B5EF4-FFF2-40B4-BE49-F238E27FC236}">
                <a16:creationId xmlns:a16="http://schemas.microsoft.com/office/drawing/2014/main" id="{9269A3CC-0981-00F8-203E-654B8FAB19EA}"/>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88215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23</a:t>
            </a:fld>
            <a:endParaRPr lang="fr-FR" dirty="0"/>
          </a:p>
        </p:txBody>
      </p:sp>
      <p:sp>
        <p:nvSpPr>
          <p:cNvPr id="5" name="Espace réservé du contenu 4"/>
          <p:cNvSpPr>
            <a:spLocks noGrp="1"/>
          </p:cNvSpPr>
          <p:nvPr>
            <p:ph idx="1"/>
          </p:nvPr>
        </p:nvSpPr>
        <p:spPr/>
        <p:txBody>
          <a:bodyPr/>
          <a:lstStyle/>
          <a:p>
            <a:pPr marL="0" lvl="0" indent="0">
              <a:buNone/>
            </a:pPr>
            <a:r>
              <a:rPr lang="fr-BE" b="1" dirty="0">
                <a:solidFill>
                  <a:srgbClr val="B0874C"/>
                </a:solidFill>
              </a:rPr>
              <a:t>6. </a:t>
            </a:r>
            <a:r>
              <a:rPr lang="fr-BE" b="1" u="sng" dirty="0">
                <a:solidFill>
                  <a:srgbClr val="B0874C"/>
                </a:solidFill>
              </a:rPr>
              <a:t>Donation(s) </a:t>
            </a:r>
          </a:p>
          <a:p>
            <a:pPr marL="0" indent="0">
              <a:buNone/>
            </a:pPr>
            <a:endParaRPr lang="fr-FR" dirty="0"/>
          </a:p>
          <a:p>
            <a:pPr marL="0" lvl="0" indent="0">
              <a:buNone/>
            </a:pPr>
            <a:r>
              <a:rPr lang="fr-BE" b="1" u="sng" dirty="0"/>
              <a:t>NON</a:t>
            </a:r>
            <a:r>
              <a:rPr lang="fr-BE" dirty="0"/>
              <a:t> : question suivante.</a:t>
            </a:r>
            <a:endParaRPr lang="fr-FR" dirty="0"/>
          </a:p>
          <a:p>
            <a:pPr marL="0" indent="0">
              <a:buNone/>
            </a:pPr>
            <a:endParaRPr lang="fr-FR" dirty="0"/>
          </a:p>
        </p:txBody>
      </p:sp>
      <p:pic>
        <p:nvPicPr>
          <p:cNvPr id="6" name="Image 5">
            <a:extLst>
              <a:ext uri="{FF2B5EF4-FFF2-40B4-BE49-F238E27FC236}">
                <a16:creationId xmlns:a16="http://schemas.microsoft.com/office/drawing/2014/main" id="{9487DADF-3956-39FA-2414-B42FA7C80323}"/>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6963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24</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buNone/>
            </a:pPr>
            <a:r>
              <a:rPr lang="fr-BE" b="1" dirty="0">
                <a:solidFill>
                  <a:srgbClr val="B0874C"/>
                </a:solidFill>
              </a:rPr>
              <a:t>6. </a:t>
            </a:r>
            <a:r>
              <a:rPr lang="fr-BE" b="1" u="sng" dirty="0">
                <a:solidFill>
                  <a:srgbClr val="B0874C"/>
                </a:solidFill>
              </a:rPr>
              <a:t>Donation(s) </a:t>
            </a:r>
          </a:p>
          <a:p>
            <a:pPr marL="0" indent="0">
              <a:buNone/>
            </a:pPr>
            <a:endParaRPr lang="fr-FR" dirty="0"/>
          </a:p>
          <a:p>
            <a:pPr marL="0" lvl="0" indent="0" algn="just">
              <a:buNone/>
            </a:pPr>
            <a:r>
              <a:rPr lang="fr-BE" b="1" u="sng" dirty="0"/>
              <a:t>OUI</a:t>
            </a:r>
            <a:r>
              <a:rPr lang="fr-BE" dirty="0"/>
              <a:t> : vérifier leur validité.</a:t>
            </a:r>
          </a:p>
          <a:p>
            <a:pPr marL="0" lvl="0" indent="0" algn="just">
              <a:buNone/>
            </a:pPr>
            <a:endParaRPr lang="fr-FR" dirty="0"/>
          </a:p>
          <a:p>
            <a:pPr marL="0" indent="0" algn="just">
              <a:buNone/>
            </a:pPr>
            <a:r>
              <a:rPr lang="fr-BE" dirty="0"/>
              <a:t>Pour être valable, toute donation doit : </a:t>
            </a:r>
          </a:p>
          <a:p>
            <a:pPr marL="0" indent="0" algn="just">
              <a:buNone/>
            </a:pPr>
            <a:endParaRPr lang="fr-BE" dirty="0"/>
          </a:p>
          <a:p>
            <a:pPr algn="just"/>
            <a:r>
              <a:rPr lang="fr-BE" dirty="0"/>
              <a:t>Avoir été consentie par une personne saine d'esprit (art. 4.136 C. civ.) ;</a:t>
            </a:r>
          </a:p>
          <a:p>
            <a:pPr algn="just"/>
            <a:r>
              <a:rPr lang="fr-BE" dirty="0"/>
              <a:t>Avoir été consentie par une personne dont le consentement n’a pas été vicié ;</a:t>
            </a:r>
          </a:p>
          <a:p>
            <a:pPr algn="just"/>
            <a:r>
              <a:rPr lang="fr-BE" dirty="0"/>
              <a:t>Avoir été consentie par une personne capable (art. 4.135 C. civ.)</a:t>
            </a:r>
            <a:r>
              <a:rPr lang="fr-BE" dirty="0">
                <a:sym typeface="Wingdings"/>
              </a:rPr>
              <a:t> </a:t>
            </a:r>
          </a:p>
          <a:p>
            <a:pPr algn="just"/>
            <a:r>
              <a:rPr lang="fr-BE" dirty="0">
                <a:sym typeface="Wingdings"/>
              </a:rPr>
              <a:t>Porter sur un objet déterminé ou déterminable, possible et licite ; </a:t>
            </a:r>
          </a:p>
          <a:p>
            <a:pPr algn="just"/>
            <a:r>
              <a:rPr lang="fr-BE" dirty="0">
                <a:sym typeface="Wingdings"/>
              </a:rPr>
              <a:t>Reposer sur une cause. </a:t>
            </a:r>
          </a:p>
          <a:p>
            <a:pPr algn="just"/>
            <a:endParaRPr lang="fr-BE" dirty="0"/>
          </a:p>
          <a:p>
            <a:pPr algn="just"/>
            <a:endParaRPr lang="fr-BE" dirty="0"/>
          </a:p>
          <a:p>
            <a:pPr algn="just"/>
            <a:endParaRPr lang="fr-FR" dirty="0"/>
          </a:p>
          <a:p>
            <a:pPr marL="0" indent="0">
              <a:buNone/>
            </a:pPr>
            <a:endParaRPr lang="fr-FR" dirty="0"/>
          </a:p>
        </p:txBody>
      </p:sp>
      <p:pic>
        <p:nvPicPr>
          <p:cNvPr id="6" name="Image 5">
            <a:extLst>
              <a:ext uri="{FF2B5EF4-FFF2-40B4-BE49-F238E27FC236}">
                <a16:creationId xmlns:a16="http://schemas.microsoft.com/office/drawing/2014/main" id="{CC93DCB0-E459-1472-0BC3-06FA348CBF1D}"/>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14362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25</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buNone/>
            </a:pPr>
            <a:r>
              <a:rPr lang="fr-BE" sz="4200" b="1" dirty="0">
                <a:solidFill>
                  <a:srgbClr val="B0874C"/>
                </a:solidFill>
              </a:rPr>
              <a:t>6. </a:t>
            </a:r>
            <a:r>
              <a:rPr lang="fr-BE" sz="4200" b="1" u="sng" dirty="0">
                <a:solidFill>
                  <a:srgbClr val="B0874C"/>
                </a:solidFill>
              </a:rPr>
              <a:t>Donation(s) </a:t>
            </a:r>
          </a:p>
          <a:p>
            <a:pPr marL="0" indent="0">
              <a:buNone/>
            </a:pPr>
            <a:endParaRPr lang="fr-FR" dirty="0"/>
          </a:p>
          <a:p>
            <a:pPr marL="0" indent="0" algn="just">
              <a:buNone/>
            </a:pPr>
            <a:r>
              <a:rPr lang="fr-BE" dirty="0"/>
              <a:t>Il existe plusieurs types de donations : </a:t>
            </a:r>
          </a:p>
          <a:p>
            <a:pPr marL="0" indent="0" algn="just">
              <a:buNone/>
            </a:pPr>
            <a:endParaRPr lang="fr-FR" dirty="0"/>
          </a:p>
          <a:p>
            <a:pPr lvl="0" algn="just"/>
            <a:r>
              <a:rPr lang="fr-BE" u="dotted" dirty="0"/>
              <a:t>Donation directe (le principe) : </a:t>
            </a:r>
            <a:endParaRPr lang="fr-FR" dirty="0"/>
          </a:p>
          <a:p>
            <a:pPr marL="0" indent="0" algn="just">
              <a:buNone/>
            </a:pPr>
            <a:endParaRPr lang="fr-BE" dirty="0"/>
          </a:p>
          <a:p>
            <a:pPr marL="400050" lvl="1" indent="0" algn="just">
              <a:buNone/>
            </a:pPr>
            <a:r>
              <a:rPr lang="fr-BE" dirty="0"/>
              <a:t>Donation qui exprime </a:t>
            </a:r>
            <a:r>
              <a:rPr lang="fr-BE" b="1" dirty="0"/>
              <a:t>directement et ouvertement </a:t>
            </a:r>
            <a:r>
              <a:rPr lang="fr-BE" dirty="0"/>
              <a:t>la volonté de donner du donateur. </a:t>
            </a:r>
            <a:endParaRPr lang="fr-FR" dirty="0"/>
          </a:p>
          <a:p>
            <a:pPr marL="400050" lvl="1" indent="0" algn="just">
              <a:buNone/>
            </a:pPr>
            <a:endParaRPr lang="fr-FR" dirty="0"/>
          </a:p>
          <a:p>
            <a:pPr marL="400050" lvl="1" indent="0" algn="just">
              <a:buNone/>
            </a:pPr>
            <a:r>
              <a:rPr lang="fr-BE" dirty="0"/>
              <a:t>Elle doit être constatée par un acte solennel dont </a:t>
            </a:r>
            <a:r>
              <a:rPr lang="fr-BE" u="sng" dirty="0"/>
              <a:t>les formalités principales</a:t>
            </a:r>
            <a:r>
              <a:rPr lang="fr-BE" dirty="0"/>
              <a:t> sont : </a:t>
            </a:r>
          </a:p>
          <a:p>
            <a:pPr marL="400050" lvl="1" indent="0" algn="just">
              <a:buNone/>
            </a:pPr>
            <a:endParaRPr lang="fr-FR" dirty="0"/>
          </a:p>
          <a:p>
            <a:pPr lvl="1" algn="just"/>
            <a:r>
              <a:rPr lang="fr-BE" dirty="0"/>
              <a:t>Constatation de la donation dans un acte notarié ; </a:t>
            </a:r>
            <a:endParaRPr lang="fr-FR" dirty="0"/>
          </a:p>
          <a:p>
            <a:pPr lvl="1" algn="just"/>
            <a:r>
              <a:rPr lang="fr-BE" dirty="0"/>
              <a:t>Constatation de l’acceptation expresse du donataire ; </a:t>
            </a:r>
            <a:endParaRPr lang="fr-FR" dirty="0"/>
          </a:p>
          <a:p>
            <a:pPr lvl="1" algn="just"/>
            <a:r>
              <a:rPr lang="fr-BE" dirty="0"/>
              <a:t>Signification de l’acceptation, si la donation est constatée dans un acte distinct de l’acte de donation. </a:t>
            </a:r>
          </a:p>
          <a:p>
            <a:pPr marL="457200" lvl="1" indent="0" algn="just">
              <a:buNone/>
            </a:pPr>
            <a:endParaRPr lang="fr-BE" dirty="0"/>
          </a:p>
          <a:p>
            <a:pPr marL="457200" lvl="1" indent="0" algn="just">
              <a:buNone/>
            </a:pPr>
            <a:r>
              <a:rPr lang="fr-BE" dirty="0"/>
              <a:t>[ ! ] S’il s’agit d’effets mobiliers </a:t>
            </a:r>
            <a:r>
              <a:rPr lang="fr-BE" dirty="0">
                <a:sym typeface="Wingdings"/>
              </a:rPr>
              <a:t> </a:t>
            </a:r>
            <a:r>
              <a:rPr lang="fr-BE" dirty="0"/>
              <a:t> état estimatif de ceux-ci doit être dressé et annexé à l’acte de donation. </a:t>
            </a:r>
            <a:endParaRPr lang="fr-FR" dirty="0"/>
          </a:p>
          <a:p>
            <a:pPr marL="0" indent="0" algn="just">
              <a:buNone/>
            </a:pPr>
            <a:endParaRPr lang="fr-BE" dirty="0">
              <a:sym typeface="Wingdings"/>
            </a:endParaRPr>
          </a:p>
          <a:p>
            <a:pPr marL="400050" lvl="1" indent="0" algn="just">
              <a:buNone/>
            </a:pPr>
            <a:r>
              <a:rPr lang="fr-BE" dirty="0">
                <a:sym typeface="Wingdings"/>
              </a:rPr>
              <a:t></a:t>
            </a:r>
            <a:r>
              <a:rPr lang="fr-BE" dirty="0"/>
              <a:t> Si non-respect de ces formes : nullité absolue de la donation.</a:t>
            </a:r>
            <a:endParaRPr lang="fr-FR" dirty="0"/>
          </a:p>
          <a:p>
            <a:pPr marL="0" indent="0">
              <a:buNone/>
            </a:pPr>
            <a:endParaRPr lang="fr-FR" dirty="0"/>
          </a:p>
        </p:txBody>
      </p:sp>
      <p:pic>
        <p:nvPicPr>
          <p:cNvPr id="6" name="Image 5">
            <a:extLst>
              <a:ext uri="{FF2B5EF4-FFF2-40B4-BE49-F238E27FC236}">
                <a16:creationId xmlns:a16="http://schemas.microsoft.com/office/drawing/2014/main" id="{C34F82C7-240D-DCCD-8187-70B105437E5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6543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26</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buNone/>
            </a:pPr>
            <a:r>
              <a:rPr lang="fr-BE" b="1" dirty="0">
                <a:solidFill>
                  <a:srgbClr val="B0874C"/>
                </a:solidFill>
              </a:rPr>
              <a:t>6. </a:t>
            </a:r>
            <a:r>
              <a:rPr lang="fr-BE" b="1" u="sng" dirty="0">
                <a:solidFill>
                  <a:srgbClr val="B0874C"/>
                </a:solidFill>
              </a:rPr>
              <a:t>Donation(s) </a:t>
            </a:r>
          </a:p>
          <a:p>
            <a:pPr marL="0" lvl="0" indent="0" algn="just">
              <a:buNone/>
            </a:pPr>
            <a:endParaRPr lang="fr-BE" b="1" u="sng" dirty="0"/>
          </a:p>
          <a:p>
            <a:pPr lvl="0" algn="just"/>
            <a:r>
              <a:rPr lang="fr-BE" u="dotted" dirty="0"/>
              <a:t>Donation manuelle (exception) : </a:t>
            </a:r>
          </a:p>
          <a:p>
            <a:pPr marL="0" lvl="0" indent="0" algn="just">
              <a:buNone/>
            </a:pPr>
            <a:endParaRPr lang="fr-FR" dirty="0"/>
          </a:p>
          <a:p>
            <a:pPr marL="400050" lvl="1" indent="0" algn="just">
              <a:buNone/>
            </a:pPr>
            <a:r>
              <a:rPr lang="fr-BE" dirty="0"/>
              <a:t>Donation d’un meuble corporel ou d’un meuble incorporel dans laquelle le droit s’incorpore au titre, qui se réalise « de la main à la main ». </a:t>
            </a:r>
          </a:p>
          <a:p>
            <a:pPr marL="400050" lvl="1" indent="0" algn="just">
              <a:buNone/>
            </a:pPr>
            <a:endParaRPr lang="fr-BE" dirty="0"/>
          </a:p>
          <a:p>
            <a:pPr marL="400050" lvl="1" indent="0" algn="just">
              <a:buNone/>
            </a:pPr>
            <a:r>
              <a:rPr lang="fr-BE" dirty="0"/>
              <a:t>C’est un contrat réel qui ne se forme que par la remise de la chose. </a:t>
            </a:r>
            <a:endParaRPr lang="fr-FR" dirty="0"/>
          </a:p>
          <a:p>
            <a:pPr marL="400050" lvl="1" indent="0" algn="just">
              <a:buNone/>
            </a:pPr>
            <a:endParaRPr lang="fr-FR" dirty="0"/>
          </a:p>
          <a:p>
            <a:pPr marL="400050" lvl="1" indent="0" algn="just">
              <a:buNone/>
            </a:pPr>
            <a:r>
              <a:rPr lang="fr-BE" dirty="0"/>
              <a:t>Sa consécration dans un écrit n’est pas obligatoire.  </a:t>
            </a:r>
            <a:endParaRPr lang="fr-FR" dirty="0"/>
          </a:p>
          <a:p>
            <a:pPr marL="400050" lvl="1" indent="0" algn="just">
              <a:buNone/>
            </a:pPr>
            <a:endParaRPr lang="fr-FR" dirty="0"/>
          </a:p>
          <a:p>
            <a:pPr marL="400050" lvl="1" indent="0" algn="just">
              <a:buNone/>
            </a:pPr>
            <a:r>
              <a:rPr lang="fr-BE" i="1" dirty="0"/>
              <a:t>Ex : donation d’un vase de la main à la main.</a:t>
            </a:r>
            <a:endParaRPr lang="fr-FR" i="1" dirty="0"/>
          </a:p>
          <a:p>
            <a:pPr marL="0" indent="0">
              <a:buNone/>
            </a:pPr>
            <a:endParaRPr lang="fr-FR" dirty="0"/>
          </a:p>
        </p:txBody>
      </p:sp>
      <p:pic>
        <p:nvPicPr>
          <p:cNvPr id="6" name="Image 5">
            <a:extLst>
              <a:ext uri="{FF2B5EF4-FFF2-40B4-BE49-F238E27FC236}">
                <a16:creationId xmlns:a16="http://schemas.microsoft.com/office/drawing/2014/main" id="{6279432F-30D7-4E43-F173-CA28C3B9B55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02610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27</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buNone/>
            </a:pPr>
            <a:r>
              <a:rPr lang="fr-BE" b="1" dirty="0">
                <a:solidFill>
                  <a:srgbClr val="B0874C"/>
                </a:solidFill>
              </a:rPr>
              <a:t>6. </a:t>
            </a:r>
            <a:r>
              <a:rPr lang="fr-BE" b="1" u="sng" dirty="0">
                <a:solidFill>
                  <a:srgbClr val="B0874C"/>
                </a:solidFill>
              </a:rPr>
              <a:t>Donation(s) </a:t>
            </a:r>
          </a:p>
          <a:p>
            <a:pPr marL="0" lvl="0" indent="0" algn="just">
              <a:buNone/>
            </a:pPr>
            <a:endParaRPr lang="fr-BE" b="1" u="sng" dirty="0"/>
          </a:p>
          <a:p>
            <a:pPr lvl="0" algn="just"/>
            <a:r>
              <a:rPr lang="fr-BE" u="dotted" dirty="0"/>
              <a:t>Donation déguisée (exception) :</a:t>
            </a:r>
          </a:p>
          <a:p>
            <a:pPr marL="0" lvl="0" indent="0" algn="just">
              <a:buNone/>
            </a:pPr>
            <a:endParaRPr lang="fr-BE" u="dotted" dirty="0"/>
          </a:p>
          <a:p>
            <a:pPr marL="400050" lvl="1" indent="0" algn="just">
              <a:buNone/>
            </a:pPr>
            <a:r>
              <a:rPr lang="fr-BE" dirty="0"/>
              <a:t>Donation que les parties déguisent sous l’apparence d’un acte à titre onéreux.</a:t>
            </a:r>
            <a:endParaRPr lang="fr-FR" dirty="0"/>
          </a:p>
          <a:p>
            <a:pPr marL="400050" lvl="1" indent="0" algn="just">
              <a:buNone/>
            </a:pPr>
            <a:endParaRPr lang="fr-FR" dirty="0"/>
          </a:p>
          <a:p>
            <a:pPr marL="400050" lvl="1" indent="0" algn="just">
              <a:buNone/>
            </a:pPr>
            <a:r>
              <a:rPr lang="fr-BE" dirty="0"/>
              <a:t>Il faut une simulation : l’acte onéreux apparent doit cacher une donation ([ ! ] aux règles relatives à la simulation).</a:t>
            </a:r>
          </a:p>
          <a:p>
            <a:pPr marL="400050" lvl="1" indent="0" algn="just">
              <a:buNone/>
            </a:pPr>
            <a:endParaRPr lang="fr-BE" dirty="0"/>
          </a:p>
          <a:p>
            <a:pPr marL="400050" lvl="1" indent="0" algn="just">
              <a:buNone/>
            </a:pPr>
            <a:r>
              <a:rPr lang="fr-BE" i="1" dirty="0"/>
              <a:t>Ex : vente d’un vase où le vendeur n'a pas reçu effectivement le prix mais a quand même donné quittance à l’acquéreur. </a:t>
            </a:r>
            <a:endParaRPr lang="fr-FR" i="1" dirty="0"/>
          </a:p>
        </p:txBody>
      </p:sp>
      <p:pic>
        <p:nvPicPr>
          <p:cNvPr id="6" name="Image 5">
            <a:extLst>
              <a:ext uri="{FF2B5EF4-FFF2-40B4-BE49-F238E27FC236}">
                <a16:creationId xmlns:a16="http://schemas.microsoft.com/office/drawing/2014/main" id="{959F5796-F6F0-9220-8918-BE3DF1DB088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03446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28</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lgn="just">
              <a:buNone/>
            </a:pPr>
            <a:r>
              <a:rPr lang="fr-BE" b="1" dirty="0">
                <a:solidFill>
                  <a:srgbClr val="B0874C"/>
                </a:solidFill>
              </a:rPr>
              <a:t>6. </a:t>
            </a:r>
            <a:r>
              <a:rPr lang="fr-BE" b="1" u="sng" dirty="0">
                <a:solidFill>
                  <a:srgbClr val="B0874C"/>
                </a:solidFill>
              </a:rPr>
              <a:t>Donation(s) </a:t>
            </a:r>
          </a:p>
          <a:p>
            <a:pPr marL="0" lvl="0" indent="0" algn="just">
              <a:buNone/>
            </a:pPr>
            <a:endParaRPr lang="fr-BE" b="1" u="sng" dirty="0"/>
          </a:p>
          <a:p>
            <a:pPr lvl="0" algn="just"/>
            <a:r>
              <a:rPr lang="fr-BE" u="dotted" dirty="0"/>
              <a:t>Donation indirecte (exception) :</a:t>
            </a:r>
          </a:p>
          <a:p>
            <a:pPr marL="0" lvl="0" indent="0" algn="just">
              <a:buNone/>
            </a:pPr>
            <a:endParaRPr lang="fr-FR" dirty="0"/>
          </a:p>
          <a:p>
            <a:pPr marL="400050" lvl="1" indent="0" algn="just">
              <a:buNone/>
            </a:pPr>
            <a:r>
              <a:rPr lang="fr-FR" dirty="0"/>
              <a:t>Donation réalisée par l’intermédiaire d’un acte neutre (n’énonçant pas sa cause).</a:t>
            </a:r>
          </a:p>
          <a:p>
            <a:pPr marL="400050" lvl="1" indent="0" algn="just">
              <a:buNone/>
            </a:pPr>
            <a:endParaRPr lang="fr-FR" dirty="0"/>
          </a:p>
          <a:p>
            <a:pPr marL="400050" lvl="1" indent="0" algn="just">
              <a:buNone/>
            </a:pPr>
            <a:r>
              <a:rPr lang="fr-FR" dirty="0"/>
              <a:t>Cet acte, par sa nature, peut aussi bien être un acte à titre onéreux qu’un acte à titre gratuit. </a:t>
            </a:r>
          </a:p>
          <a:p>
            <a:pPr marL="400050" lvl="1" indent="0" algn="just">
              <a:buNone/>
            </a:pPr>
            <a:endParaRPr lang="fr-FR" dirty="0"/>
          </a:p>
          <a:p>
            <a:pPr marL="400050" lvl="1" indent="0" algn="just">
              <a:buNone/>
            </a:pPr>
            <a:r>
              <a:rPr lang="fr-FR" dirty="0"/>
              <a:t>L’acte qui sert de support à la donation doit respecter les conditions de forme qui lui sont propres + les conditions de fond d’une donation mais pas les conditions de forme de celle-ci. </a:t>
            </a:r>
          </a:p>
          <a:p>
            <a:pPr marL="400050" lvl="1" indent="0" algn="just">
              <a:buNone/>
            </a:pPr>
            <a:endParaRPr lang="fr-FR" i="1" dirty="0"/>
          </a:p>
          <a:p>
            <a:pPr marL="400050" lvl="1" indent="0" algn="just">
              <a:buNone/>
            </a:pPr>
            <a:r>
              <a:rPr lang="fr-FR" i="1" dirty="0"/>
              <a:t>Ex : virement bancaire sans communication. </a:t>
            </a:r>
          </a:p>
          <a:p>
            <a:pPr marL="0" indent="0">
              <a:buNone/>
            </a:pPr>
            <a:endParaRPr lang="fr-FR" dirty="0"/>
          </a:p>
        </p:txBody>
      </p:sp>
      <p:pic>
        <p:nvPicPr>
          <p:cNvPr id="6" name="Image 5">
            <a:extLst>
              <a:ext uri="{FF2B5EF4-FFF2-40B4-BE49-F238E27FC236}">
                <a16:creationId xmlns:a16="http://schemas.microsoft.com/office/drawing/2014/main" id="{9BD228A6-8B0D-3C2F-8199-27E703451673}"/>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72543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29</a:t>
            </a:fld>
            <a:endParaRPr lang="fr-FR" dirty="0"/>
          </a:p>
        </p:txBody>
      </p:sp>
      <p:sp>
        <p:nvSpPr>
          <p:cNvPr id="5" name="Espace réservé du contenu 4"/>
          <p:cNvSpPr>
            <a:spLocks noGrp="1"/>
          </p:cNvSpPr>
          <p:nvPr>
            <p:ph idx="1"/>
          </p:nvPr>
        </p:nvSpPr>
        <p:spPr/>
        <p:txBody>
          <a:bodyPr>
            <a:normAutofit fontScale="92500" lnSpcReduction="20000"/>
          </a:bodyPr>
          <a:lstStyle/>
          <a:p>
            <a:pPr marL="0" lvl="0" indent="0">
              <a:buNone/>
            </a:pPr>
            <a:r>
              <a:rPr lang="fr-BE" b="1" dirty="0">
                <a:solidFill>
                  <a:srgbClr val="B0874C"/>
                </a:solidFill>
              </a:rPr>
              <a:t>6. </a:t>
            </a:r>
            <a:r>
              <a:rPr lang="fr-BE" b="1" u="sng" dirty="0">
                <a:solidFill>
                  <a:srgbClr val="B0874C"/>
                </a:solidFill>
              </a:rPr>
              <a:t>Donation(s) </a:t>
            </a:r>
          </a:p>
          <a:p>
            <a:pPr marL="0" indent="0">
              <a:buNone/>
            </a:pPr>
            <a:endParaRPr lang="fr-FR" dirty="0"/>
          </a:p>
          <a:p>
            <a:pPr algn="just"/>
            <a:r>
              <a:rPr lang="fr-FR" dirty="0"/>
              <a:t>Contestation quant à la validité d’une donation = contestation préalable.</a:t>
            </a:r>
          </a:p>
          <a:p>
            <a:pPr algn="just"/>
            <a:endParaRPr lang="fr-FR" dirty="0"/>
          </a:p>
          <a:p>
            <a:pPr algn="just"/>
            <a:r>
              <a:rPr lang="fr-FR" dirty="0"/>
              <a:t>Possibilité de soumettre la contestation préalable au Tribunal </a:t>
            </a:r>
            <a:r>
              <a:rPr lang="fr-FR" dirty="0">
                <a:sym typeface="Wingdings"/>
              </a:rPr>
              <a:t> viser la difficulté dans </a:t>
            </a:r>
            <a:r>
              <a:rPr lang="fr-FR" dirty="0"/>
              <a:t>acte introductif d’instance (</a:t>
            </a:r>
            <a:r>
              <a:rPr lang="fr-FR" b="1" dirty="0"/>
              <a:t>art. 1209, §1</a:t>
            </a:r>
            <a:r>
              <a:rPr lang="fr-FR" b="1" baseline="30000" dirty="0"/>
              <a:t>e</a:t>
            </a:r>
            <a:r>
              <a:rPr lang="fr-FR" b="1" dirty="0"/>
              <a:t> du C. </a:t>
            </a:r>
            <a:r>
              <a:rPr lang="fr-FR" b="1" dirty="0" err="1"/>
              <a:t>jud</a:t>
            </a:r>
            <a:r>
              <a:rPr lang="fr-FR" b="1" dirty="0"/>
              <a:t>.)</a:t>
            </a:r>
            <a:r>
              <a:rPr lang="fr-FR" dirty="0"/>
              <a:t>. </a:t>
            </a:r>
          </a:p>
          <a:p>
            <a:pPr marL="0" indent="0">
              <a:buNone/>
            </a:pPr>
            <a:endParaRPr lang="fr-FR" dirty="0"/>
          </a:p>
        </p:txBody>
      </p:sp>
      <p:pic>
        <p:nvPicPr>
          <p:cNvPr id="6" name="Image 5">
            <a:extLst>
              <a:ext uri="{FF2B5EF4-FFF2-40B4-BE49-F238E27FC236}">
                <a16:creationId xmlns:a16="http://schemas.microsoft.com/office/drawing/2014/main" id="{90A2F658-8EE8-00B9-2C92-02155FDD6B9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92103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llipse 5"/>
          <p:cNvSpPr/>
          <p:nvPr/>
        </p:nvSpPr>
        <p:spPr>
          <a:xfrm>
            <a:off x="457200" y="3512593"/>
            <a:ext cx="1812755" cy="151311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585372" y="1494551"/>
            <a:ext cx="8101427" cy="687402"/>
          </a:xfrm>
        </p:spPr>
        <p:txBody>
          <a:bodyPr>
            <a:noAutofit/>
          </a:bodyPr>
          <a:lstStyle/>
          <a:p>
            <a:r>
              <a:rPr lang="fr-FR" sz="3200" dirty="0">
                <a:solidFill>
                  <a:srgbClr val="396590"/>
                </a:solidFill>
              </a:rPr>
              <a:t>La liquidation-partage d’une succession</a:t>
            </a:r>
            <a:br>
              <a:rPr lang="fr-FR" sz="3200" dirty="0">
                <a:solidFill>
                  <a:srgbClr val="396590"/>
                </a:solidFill>
              </a:rPr>
            </a:br>
            <a:r>
              <a:rPr lang="fr-FR" sz="3200" dirty="0">
                <a:solidFill>
                  <a:srgbClr val="396590"/>
                </a:solidFill>
              </a:rPr>
              <a:t>- Etapes empruntées par un dossier classique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a:t>
            </a:fld>
            <a:endParaRPr lang="fr-FR" dirty="0"/>
          </a:p>
        </p:txBody>
      </p:sp>
      <p:graphicFrame>
        <p:nvGraphicFramePr>
          <p:cNvPr id="5" name="Diagramme 4"/>
          <p:cNvGraphicFramePr/>
          <p:nvPr>
            <p:extLst>
              <p:ext uri="{D42A27DB-BD31-4B8C-83A1-F6EECF244321}">
                <p14:modId xmlns:p14="http://schemas.microsoft.com/office/powerpoint/2010/main" val="2791529154"/>
              </p:ext>
            </p:extLst>
          </p:nvPr>
        </p:nvGraphicFramePr>
        <p:xfrm>
          <a:off x="585372" y="2354904"/>
          <a:ext cx="8101427" cy="386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BDB9BF31-F67B-18F9-AA28-51E4CD49B109}"/>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3660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30</a:t>
            </a:fld>
            <a:endParaRPr lang="fr-FR" dirty="0"/>
          </a:p>
        </p:txBody>
      </p:sp>
      <p:sp>
        <p:nvSpPr>
          <p:cNvPr id="5" name="Espace réservé du contenu 4"/>
          <p:cNvSpPr>
            <a:spLocks noGrp="1"/>
          </p:cNvSpPr>
          <p:nvPr>
            <p:ph idx="1"/>
          </p:nvPr>
        </p:nvSpPr>
        <p:spPr/>
        <p:txBody>
          <a:bodyPr/>
          <a:lstStyle/>
          <a:p>
            <a:pPr marL="0" lvl="0" indent="0">
              <a:buNone/>
            </a:pPr>
            <a:r>
              <a:rPr lang="fr-BE" b="1" dirty="0">
                <a:solidFill>
                  <a:srgbClr val="B0874C"/>
                </a:solidFill>
              </a:rPr>
              <a:t>6. </a:t>
            </a:r>
            <a:r>
              <a:rPr lang="fr-BE" b="1" u="sng" dirty="0">
                <a:solidFill>
                  <a:srgbClr val="B0874C"/>
                </a:solidFill>
              </a:rPr>
              <a:t>Donation(s) </a:t>
            </a:r>
          </a:p>
          <a:p>
            <a:pPr marL="0" indent="0">
              <a:buNone/>
            </a:pPr>
            <a:endParaRPr lang="fr-FR" dirty="0"/>
          </a:p>
          <a:p>
            <a:pPr marL="0" lvl="0" indent="0">
              <a:buNone/>
            </a:pPr>
            <a:r>
              <a:rPr lang="fr-BE" b="1" u="sng" dirty="0"/>
              <a:t>INCERTITUDES :</a:t>
            </a:r>
            <a:r>
              <a:rPr lang="fr-BE" dirty="0"/>
              <a:t> </a:t>
            </a:r>
          </a:p>
          <a:p>
            <a:pPr marL="0" lvl="0" indent="0">
              <a:buNone/>
            </a:pPr>
            <a:endParaRPr lang="fr-BE" dirty="0"/>
          </a:p>
          <a:p>
            <a:r>
              <a:rPr lang="fr-BE" dirty="0"/>
              <a:t>(</a:t>
            </a:r>
            <a:r>
              <a:rPr lang="fr-BE" i="1" dirty="0"/>
              <a:t>cfr.</a:t>
            </a:r>
            <a:r>
              <a:rPr lang="fr-BE" dirty="0"/>
              <a:t> Aspect procédural – L’inventaire).</a:t>
            </a:r>
            <a:endParaRPr lang="fr-FR" dirty="0"/>
          </a:p>
          <a:p>
            <a:pPr marL="0" indent="0">
              <a:buNone/>
            </a:pPr>
            <a:endParaRPr lang="fr-FR" dirty="0"/>
          </a:p>
        </p:txBody>
      </p:sp>
      <p:pic>
        <p:nvPicPr>
          <p:cNvPr id="6" name="Image 5">
            <a:extLst>
              <a:ext uri="{FF2B5EF4-FFF2-40B4-BE49-F238E27FC236}">
                <a16:creationId xmlns:a16="http://schemas.microsoft.com/office/drawing/2014/main" id="{F64852FF-57BE-97B5-51DB-81C64195524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8934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31</a:t>
            </a:fld>
            <a:endParaRPr lang="fr-FR" dirty="0"/>
          </a:p>
        </p:txBody>
      </p:sp>
      <p:sp>
        <p:nvSpPr>
          <p:cNvPr id="5" name="Espace réservé du contenu 4"/>
          <p:cNvSpPr>
            <a:spLocks noGrp="1"/>
          </p:cNvSpPr>
          <p:nvPr>
            <p:ph idx="1"/>
          </p:nvPr>
        </p:nvSpPr>
        <p:spPr/>
        <p:txBody>
          <a:bodyPr>
            <a:normAutofit fontScale="92500" lnSpcReduction="20000"/>
          </a:bodyPr>
          <a:lstStyle/>
          <a:p>
            <a:pPr marL="0" lvl="0" indent="0" algn="just">
              <a:buNone/>
            </a:pPr>
            <a:r>
              <a:rPr lang="fr-FR" b="1" dirty="0">
                <a:solidFill>
                  <a:srgbClr val="B0874C"/>
                </a:solidFill>
              </a:rPr>
              <a:t>7. </a:t>
            </a:r>
            <a:r>
              <a:rPr lang="fr-FR" b="1" u="sng" dirty="0">
                <a:solidFill>
                  <a:srgbClr val="B0874C"/>
                </a:solidFill>
              </a:rPr>
              <a:t>Gestion des avoirs du défunt par une partie </a:t>
            </a:r>
            <a:endParaRPr lang="fr-FR" dirty="0">
              <a:solidFill>
                <a:srgbClr val="B0874C"/>
              </a:solidFill>
            </a:endParaRPr>
          </a:p>
          <a:p>
            <a:pPr marL="0" indent="0" algn="just">
              <a:buNone/>
            </a:pPr>
            <a:endParaRPr lang="fr-FR" dirty="0"/>
          </a:p>
          <a:p>
            <a:pPr marL="0" indent="0" algn="just">
              <a:buNone/>
            </a:pPr>
            <a:r>
              <a:rPr lang="fr-FR" dirty="0"/>
              <a:t>Est-ce que quelqu’un a géré les avoirs du défunt (cartes bancaires, procuration, etc.) ? </a:t>
            </a:r>
          </a:p>
          <a:p>
            <a:pPr marL="0" indent="0" algn="just">
              <a:buNone/>
            </a:pPr>
            <a:endParaRPr lang="fr-FR" dirty="0"/>
          </a:p>
          <a:p>
            <a:pPr lvl="0" algn="just"/>
            <a:r>
              <a:rPr lang="fr-FR" b="1" u="sng" dirty="0"/>
              <a:t>NON </a:t>
            </a:r>
          </a:p>
          <a:p>
            <a:pPr lvl="0" algn="just"/>
            <a:r>
              <a:rPr lang="fr-FR" b="1" u="sng" dirty="0"/>
              <a:t>OUI </a:t>
            </a:r>
          </a:p>
          <a:p>
            <a:pPr lvl="0" algn="just"/>
            <a:r>
              <a:rPr lang="fr-FR" b="1" u="sng" dirty="0"/>
              <a:t>INCERTITUDES</a:t>
            </a:r>
            <a:endParaRPr lang="fr-FR" dirty="0"/>
          </a:p>
          <a:p>
            <a:pPr marL="0" indent="0">
              <a:buNone/>
            </a:pPr>
            <a:endParaRPr lang="fr-FR" dirty="0"/>
          </a:p>
        </p:txBody>
      </p:sp>
      <p:pic>
        <p:nvPicPr>
          <p:cNvPr id="6" name="Image 5">
            <a:extLst>
              <a:ext uri="{FF2B5EF4-FFF2-40B4-BE49-F238E27FC236}">
                <a16:creationId xmlns:a16="http://schemas.microsoft.com/office/drawing/2014/main" id="{44E8EA42-0ACE-488F-5EA1-1686BC15347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3739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32</a:t>
            </a:fld>
            <a:endParaRPr lang="fr-FR" dirty="0"/>
          </a:p>
        </p:txBody>
      </p:sp>
      <p:sp>
        <p:nvSpPr>
          <p:cNvPr id="5" name="Espace réservé du contenu 4"/>
          <p:cNvSpPr>
            <a:spLocks noGrp="1"/>
          </p:cNvSpPr>
          <p:nvPr>
            <p:ph idx="1"/>
          </p:nvPr>
        </p:nvSpPr>
        <p:spPr/>
        <p:txBody>
          <a:bodyPr/>
          <a:lstStyle/>
          <a:p>
            <a:pPr marL="0" lvl="0" indent="0">
              <a:buNone/>
            </a:pPr>
            <a:r>
              <a:rPr lang="fr-FR" b="1" dirty="0">
                <a:solidFill>
                  <a:srgbClr val="B0874C"/>
                </a:solidFill>
              </a:rPr>
              <a:t>7. </a:t>
            </a:r>
            <a:r>
              <a:rPr lang="fr-FR" b="1" u="sng" dirty="0">
                <a:solidFill>
                  <a:srgbClr val="B0874C"/>
                </a:solidFill>
              </a:rPr>
              <a:t>Gestion des avoirs du défunt par une partie </a:t>
            </a:r>
            <a:endParaRPr lang="fr-FR" dirty="0">
              <a:solidFill>
                <a:srgbClr val="B0874C"/>
              </a:solidFill>
            </a:endParaRPr>
          </a:p>
          <a:p>
            <a:pPr marL="0" indent="0">
              <a:buNone/>
            </a:pPr>
            <a:endParaRPr lang="fr-FR" dirty="0"/>
          </a:p>
          <a:p>
            <a:pPr marL="0" lvl="0" indent="0">
              <a:buNone/>
            </a:pPr>
            <a:r>
              <a:rPr lang="fr-FR" b="1" u="sng" dirty="0"/>
              <a:t>NON :</a:t>
            </a:r>
            <a:r>
              <a:rPr lang="fr-FR" dirty="0"/>
              <a:t> question suivante. </a:t>
            </a:r>
          </a:p>
          <a:p>
            <a:pPr marL="0" indent="0">
              <a:buNone/>
            </a:pPr>
            <a:endParaRPr lang="fr-FR" dirty="0"/>
          </a:p>
        </p:txBody>
      </p:sp>
      <p:pic>
        <p:nvPicPr>
          <p:cNvPr id="6" name="Image 5">
            <a:extLst>
              <a:ext uri="{FF2B5EF4-FFF2-40B4-BE49-F238E27FC236}">
                <a16:creationId xmlns:a16="http://schemas.microsoft.com/office/drawing/2014/main" id="{8772398E-CDD4-85B0-1D6A-CB7652E8A96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94005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33</a:t>
            </a:fld>
            <a:endParaRPr lang="fr-FR" dirty="0"/>
          </a:p>
        </p:txBody>
      </p:sp>
      <p:sp>
        <p:nvSpPr>
          <p:cNvPr id="5" name="Espace réservé du contenu 4"/>
          <p:cNvSpPr>
            <a:spLocks noGrp="1"/>
          </p:cNvSpPr>
          <p:nvPr>
            <p:ph idx="1"/>
          </p:nvPr>
        </p:nvSpPr>
        <p:spPr/>
        <p:txBody>
          <a:bodyPr>
            <a:normAutofit fontScale="85000" lnSpcReduction="10000"/>
          </a:bodyPr>
          <a:lstStyle/>
          <a:p>
            <a:pPr marL="0" lvl="0" indent="0">
              <a:buNone/>
            </a:pPr>
            <a:r>
              <a:rPr lang="fr-FR" b="1" dirty="0">
                <a:solidFill>
                  <a:srgbClr val="B0874C"/>
                </a:solidFill>
              </a:rPr>
              <a:t>7. </a:t>
            </a:r>
            <a:r>
              <a:rPr lang="fr-FR" b="1" u="sng" dirty="0">
                <a:solidFill>
                  <a:srgbClr val="B0874C"/>
                </a:solidFill>
              </a:rPr>
              <a:t>Gestion des avoirs du défunt par une partie </a:t>
            </a:r>
            <a:endParaRPr lang="fr-FR" dirty="0">
              <a:solidFill>
                <a:srgbClr val="B0874C"/>
              </a:solidFill>
            </a:endParaRPr>
          </a:p>
          <a:p>
            <a:pPr marL="0" indent="0">
              <a:buNone/>
            </a:pPr>
            <a:endParaRPr lang="fr-FR" dirty="0"/>
          </a:p>
          <a:p>
            <a:pPr marL="0" lvl="0" indent="0" algn="just">
              <a:buNone/>
            </a:pPr>
            <a:r>
              <a:rPr lang="fr-FR" b="1" u="sng" dirty="0"/>
              <a:t>OUI :</a:t>
            </a:r>
            <a:r>
              <a:rPr lang="fr-FR" b="1" dirty="0"/>
              <a:t> </a:t>
            </a:r>
            <a:r>
              <a:rPr lang="fr-FR" dirty="0"/>
              <a:t>contrat de mandat -  Reddition de compte. </a:t>
            </a:r>
          </a:p>
          <a:p>
            <a:pPr marL="0" lvl="0" indent="0" algn="just">
              <a:buNone/>
            </a:pPr>
            <a:endParaRPr lang="fr-FR" dirty="0"/>
          </a:p>
          <a:p>
            <a:pPr algn="just"/>
            <a:r>
              <a:rPr lang="fr-FR" dirty="0"/>
              <a:t>L’article 1993 du Code civil dispose que : </a:t>
            </a:r>
            <a:r>
              <a:rPr lang="fr-FR" i="1" dirty="0"/>
              <a:t>« Tout mandataire est tenu de rendre compte de sa gestion, et de faire raison au mandant de tout ce qu’il a reçu en vertu de sa procuration, quand même ce qu’il aurait reçu n’eût point été dû au mandant ». </a:t>
            </a:r>
            <a:endParaRPr lang="fr-FR" dirty="0"/>
          </a:p>
          <a:p>
            <a:pPr marL="0" indent="0">
              <a:buNone/>
            </a:pPr>
            <a:endParaRPr lang="fr-FR" dirty="0"/>
          </a:p>
        </p:txBody>
      </p:sp>
      <p:pic>
        <p:nvPicPr>
          <p:cNvPr id="6" name="Image 5">
            <a:extLst>
              <a:ext uri="{FF2B5EF4-FFF2-40B4-BE49-F238E27FC236}">
                <a16:creationId xmlns:a16="http://schemas.microsoft.com/office/drawing/2014/main" id="{2BE28C9E-21AC-1799-16F4-E3087368A8D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018787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34</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buNone/>
            </a:pPr>
            <a:r>
              <a:rPr lang="fr-FR" sz="3800" b="1" dirty="0">
                <a:solidFill>
                  <a:srgbClr val="B0874C"/>
                </a:solidFill>
              </a:rPr>
              <a:t>7. </a:t>
            </a:r>
            <a:r>
              <a:rPr lang="fr-FR" sz="3800" b="1" u="sng" dirty="0">
                <a:solidFill>
                  <a:srgbClr val="B0874C"/>
                </a:solidFill>
              </a:rPr>
              <a:t>Gestion des avoirs du défunt par une partie </a:t>
            </a:r>
            <a:endParaRPr lang="fr-FR" sz="3800" dirty="0">
              <a:solidFill>
                <a:srgbClr val="B0874C"/>
              </a:solidFill>
            </a:endParaRPr>
          </a:p>
          <a:p>
            <a:pPr marL="0" indent="0" algn="just">
              <a:buNone/>
            </a:pPr>
            <a:endParaRPr lang="fr-FR" dirty="0"/>
          </a:p>
          <a:p>
            <a:pPr algn="just"/>
            <a:r>
              <a:rPr lang="fr-BE" dirty="0"/>
              <a:t>Avoir procuration sur les comptes d’une personne ou disposer de sa carte bancaire + de son code secret = être mandataire de cette personne. </a:t>
            </a:r>
          </a:p>
          <a:p>
            <a:pPr algn="just"/>
            <a:endParaRPr lang="fr-FR" dirty="0"/>
          </a:p>
          <a:p>
            <a:pPr algn="just"/>
            <a:r>
              <a:rPr lang="fr-BE" dirty="0"/>
              <a:t>Dans ce cas, le mandataire doit : </a:t>
            </a:r>
          </a:p>
          <a:p>
            <a:pPr marL="0" indent="0" algn="just">
              <a:buNone/>
            </a:pPr>
            <a:endParaRPr lang="fr-FR" dirty="0"/>
          </a:p>
          <a:p>
            <a:pPr lvl="1" algn="just"/>
            <a:r>
              <a:rPr lang="fr-FR" dirty="0"/>
              <a:t>rendre compte, pièces justificatives à l’appui, de toutes les opérations accomplies au cours du  mandat (nuance – TF Charleroi – que les opérations dont il est démontré qu’elles ont été réalisées par le mandataire) ; </a:t>
            </a:r>
          </a:p>
          <a:p>
            <a:pPr marL="457200" lvl="1" indent="0" algn="just">
              <a:buNone/>
            </a:pPr>
            <a:endParaRPr lang="fr-FR" dirty="0"/>
          </a:p>
          <a:p>
            <a:pPr lvl="1" algn="just"/>
            <a:r>
              <a:rPr lang="fr-FR" dirty="0"/>
              <a:t>restituer les montants perçus dans le cadre de l’accomplissement du mandat n’ayant pas été utilisés dans l’intérêt du mandant (à majorer des intérêts) (nuance – CA Mons) . </a:t>
            </a:r>
          </a:p>
          <a:p>
            <a:pPr marL="0" indent="0">
              <a:buNone/>
            </a:pPr>
            <a:endParaRPr lang="fr-FR" dirty="0"/>
          </a:p>
        </p:txBody>
      </p:sp>
      <p:pic>
        <p:nvPicPr>
          <p:cNvPr id="6" name="Image 5">
            <a:extLst>
              <a:ext uri="{FF2B5EF4-FFF2-40B4-BE49-F238E27FC236}">
                <a16:creationId xmlns:a16="http://schemas.microsoft.com/office/drawing/2014/main" id="{4CF83541-0C07-49C7-C4C9-532477B9EB52}"/>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504663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35</a:t>
            </a:fld>
            <a:endParaRPr lang="fr-FR" dirty="0"/>
          </a:p>
        </p:txBody>
      </p:sp>
      <p:sp>
        <p:nvSpPr>
          <p:cNvPr id="5" name="Espace réservé du contenu 4"/>
          <p:cNvSpPr>
            <a:spLocks noGrp="1"/>
          </p:cNvSpPr>
          <p:nvPr>
            <p:ph idx="1"/>
          </p:nvPr>
        </p:nvSpPr>
        <p:spPr/>
        <p:txBody>
          <a:bodyPr>
            <a:normAutofit fontScale="85000" lnSpcReduction="10000"/>
          </a:bodyPr>
          <a:lstStyle/>
          <a:p>
            <a:pPr marL="0" lvl="0" indent="0">
              <a:buNone/>
            </a:pPr>
            <a:r>
              <a:rPr lang="fr-FR" b="1" dirty="0">
                <a:solidFill>
                  <a:srgbClr val="B0874C"/>
                </a:solidFill>
              </a:rPr>
              <a:t>7. </a:t>
            </a:r>
            <a:r>
              <a:rPr lang="fr-FR" b="1" u="sng" dirty="0">
                <a:solidFill>
                  <a:srgbClr val="B0874C"/>
                </a:solidFill>
              </a:rPr>
              <a:t>Gestion des avoirs du défunt par une partie </a:t>
            </a:r>
            <a:endParaRPr lang="fr-FR" dirty="0">
              <a:solidFill>
                <a:srgbClr val="B0874C"/>
              </a:solidFill>
            </a:endParaRPr>
          </a:p>
          <a:p>
            <a:pPr marL="0" indent="0">
              <a:buNone/>
            </a:pPr>
            <a:endParaRPr lang="fr-FR" dirty="0"/>
          </a:p>
          <a:p>
            <a:pPr algn="just"/>
            <a:r>
              <a:rPr lang="fr-FR" dirty="0"/>
              <a:t>Contestation quant </a:t>
            </a:r>
            <a:r>
              <a:rPr lang="fr-BE" dirty="0"/>
              <a:t>à l’existence du contrat de mandat et de la reddition de compte </a:t>
            </a:r>
            <a:r>
              <a:rPr lang="fr-FR" dirty="0"/>
              <a:t>= contestation préalable. </a:t>
            </a:r>
          </a:p>
          <a:p>
            <a:pPr algn="just"/>
            <a:endParaRPr lang="fr-FR" dirty="0"/>
          </a:p>
          <a:p>
            <a:pPr algn="just"/>
            <a:r>
              <a:rPr lang="fr-FR" dirty="0"/>
              <a:t>Possibilité de soumettre la contestation préalable au Tribunal </a:t>
            </a:r>
            <a:r>
              <a:rPr lang="fr-FR" dirty="0">
                <a:sym typeface="Wingdings"/>
              </a:rPr>
              <a:t> viser la difficulté dans </a:t>
            </a:r>
            <a:r>
              <a:rPr lang="fr-FR" dirty="0"/>
              <a:t>acte introductif d’instance (</a:t>
            </a:r>
            <a:r>
              <a:rPr lang="fr-FR" b="1" dirty="0"/>
              <a:t>art. 1209, §1</a:t>
            </a:r>
            <a:r>
              <a:rPr lang="fr-FR" b="1" baseline="30000" dirty="0"/>
              <a:t>e</a:t>
            </a:r>
            <a:r>
              <a:rPr lang="fr-FR" b="1" dirty="0"/>
              <a:t> du C. </a:t>
            </a:r>
            <a:r>
              <a:rPr lang="fr-FR" b="1" dirty="0" err="1"/>
              <a:t>jud</a:t>
            </a:r>
            <a:r>
              <a:rPr lang="fr-FR" b="1" dirty="0"/>
              <a:t>.)</a:t>
            </a:r>
            <a:r>
              <a:rPr lang="fr-FR" dirty="0"/>
              <a:t>. </a:t>
            </a:r>
          </a:p>
          <a:p>
            <a:pPr marL="0" indent="0">
              <a:buNone/>
            </a:pPr>
            <a:endParaRPr lang="fr-FR" dirty="0"/>
          </a:p>
        </p:txBody>
      </p:sp>
      <p:pic>
        <p:nvPicPr>
          <p:cNvPr id="6" name="Image 5">
            <a:extLst>
              <a:ext uri="{FF2B5EF4-FFF2-40B4-BE49-F238E27FC236}">
                <a16:creationId xmlns:a16="http://schemas.microsoft.com/office/drawing/2014/main" id="{7B875354-CB8B-4E92-1044-08CBDF0E2814}"/>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7984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36</a:t>
            </a:fld>
            <a:endParaRPr lang="fr-FR" dirty="0"/>
          </a:p>
        </p:txBody>
      </p:sp>
      <p:sp>
        <p:nvSpPr>
          <p:cNvPr id="5" name="Espace réservé du contenu 4"/>
          <p:cNvSpPr>
            <a:spLocks noGrp="1"/>
          </p:cNvSpPr>
          <p:nvPr>
            <p:ph idx="1"/>
          </p:nvPr>
        </p:nvSpPr>
        <p:spPr/>
        <p:txBody>
          <a:bodyPr/>
          <a:lstStyle/>
          <a:p>
            <a:pPr marL="0" lvl="0" indent="0">
              <a:buNone/>
            </a:pPr>
            <a:r>
              <a:rPr lang="fr-FR" b="1" dirty="0">
                <a:solidFill>
                  <a:srgbClr val="B0874C"/>
                </a:solidFill>
              </a:rPr>
              <a:t>7. </a:t>
            </a:r>
            <a:r>
              <a:rPr lang="fr-FR" b="1" u="sng" dirty="0">
                <a:solidFill>
                  <a:srgbClr val="B0874C"/>
                </a:solidFill>
              </a:rPr>
              <a:t>Gestion des avoirs du défunt par une partie </a:t>
            </a:r>
            <a:endParaRPr lang="fr-FR" dirty="0">
              <a:solidFill>
                <a:srgbClr val="B0874C"/>
              </a:solidFill>
            </a:endParaRPr>
          </a:p>
          <a:p>
            <a:pPr marL="0" indent="0">
              <a:buNone/>
            </a:pPr>
            <a:endParaRPr lang="fr-FR" dirty="0"/>
          </a:p>
          <a:p>
            <a:pPr marL="0" lvl="0" indent="0">
              <a:buNone/>
            </a:pPr>
            <a:r>
              <a:rPr lang="fr-BE" b="1" u="sng" dirty="0"/>
              <a:t>INCERTITUDES :</a:t>
            </a:r>
            <a:r>
              <a:rPr lang="fr-BE" dirty="0"/>
              <a:t> </a:t>
            </a:r>
          </a:p>
          <a:p>
            <a:pPr marL="0" lvl="0" indent="0">
              <a:buNone/>
            </a:pPr>
            <a:endParaRPr lang="fr-BE" dirty="0"/>
          </a:p>
          <a:p>
            <a:r>
              <a:rPr lang="fr-BE" dirty="0"/>
              <a:t>(</a:t>
            </a:r>
            <a:r>
              <a:rPr lang="fr-BE" i="1" dirty="0"/>
              <a:t>cfr.</a:t>
            </a:r>
            <a:r>
              <a:rPr lang="fr-BE" dirty="0"/>
              <a:t> Aspect procédural – L’inventaire).</a:t>
            </a:r>
            <a:endParaRPr lang="fr-FR" dirty="0"/>
          </a:p>
          <a:p>
            <a:pPr marL="0" indent="0">
              <a:buNone/>
            </a:pPr>
            <a:endParaRPr lang="fr-FR" dirty="0"/>
          </a:p>
        </p:txBody>
      </p:sp>
      <p:pic>
        <p:nvPicPr>
          <p:cNvPr id="6" name="Image 5">
            <a:extLst>
              <a:ext uri="{FF2B5EF4-FFF2-40B4-BE49-F238E27FC236}">
                <a16:creationId xmlns:a16="http://schemas.microsoft.com/office/drawing/2014/main" id="{446C29A3-26E2-AFD3-A123-796CC63B636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114301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37</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buNone/>
            </a:pPr>
            <a:r>
              <a:rPr lang="fr-FR" b="1" dirty="0">
                <a:solidFill>
                  <a:srgbClr val="B0874C"/>
                </a:solidFill>
              </a:rPr>
              <a:t>8. </a:t>
            </a:r>
            <a:r>
              <a:rPr lang="fr-FR" b="1" u="sng" dirty="0">
                <a:solidFill>
                  <a:srgbClr val="B0874C"/>
                </a:solidFill>
              </a:rPr>
              <a:t>Notaire à éviter/à demander</a:t>
            </a:r>
          </a:p>
          <a:p>
            <a:pPr marL="0" lvl="0" indent="0" algn="just">
              <a:buNone/>
            </a:pPr>
            <a:endParaRPr lang="fr-FR" dirty="0"/>
          </a:p>
          <a:p>
            <a:pPr algn="just"/>
            <a:r>
              <a:rPr lang="fr-FR" dirty="0"/>
              <a:t>Est-ce qu’un notaire a déjà connu du dossier ?</a:t>
            </a:r>
          </a:p>
          <a:p>
            <a:pPr marL="0" indent="0" algn="just">
              <a:buNone/>
            </a:pPr>
            <a:endParaRPr lang="fr-FR" dirty="0"/>
          </a:p>
          <a:p>
            <a:pPr algn="just"/>
            <a:r>
              <a:rPr lang="fr-FR" dirty="0"/>
              <a:t>Est-ce qu’un notaire est à éviter ? </a:t>
            </a:r>
          </a:p>
          <a:p>
            <a:pPr marL="0" indent="0" algn="just">
              <a:buNone/>
            </a:pPr>
            <a:endParaRPr lang="fr-FR" dirty="0"/>
          </a:p>
          <a:p>
            <a:pPr algn="just"/>
            <a:r>
              <a:rPr lang="fr-FR" dirty="0"/>
              <a:t>Est-ce qu’un notaire est à demander ? </a:t>
            </a:r>
          </a:p>
          <a:p>
            <a:pPr marL="400050" lvl="1" indent="0" algn="just">
              <a:buNone/>
            </a:pPr>
            <a:r>
              <a:rPr lang="fr-FR" dirty="0"/>
              <a:t>Attention, en cas de désaccord, le Tribunal ne pourra pas le désigner. </a:t>
            </a:r>
          </a:p>
          <a:p>
            <a:endParaRPr lang="fr-FR" dirty="0"/>
          </a:p>
        </p:txBody>
      </p:sp>
      <p:pic>
        <p:nvPicPr>
          <p:cNvPr id="6" name="Image 5">
            <a:extLst>
              <a:ext uri="{FF2B5EF4-FFF2-40B4-BE49-F238E27FC236}">
                <a16:creationId xmlns:a16="http://schemas.microsoft.com/office/drawing/2014/main" id="{E82B37D2-2DC4-7FC1-2C21-77E3853231D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68590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llipse 5"/>
          <p:cNvSpPr/>
          <p:nvPr/>
        </p:nvSpPr>
        <p:spPr>
          <a:xfrm>
            <a:off x="2590800" y="3485573"/>
            <a:ext cx="1922087" cy="152662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585372" y="1529159"/>
            <a:ext cx="8101427" cy="687402"/>
          </a:xfrm>
        </p:spPr>
        <p:txBody>
          <a:bodyPr>
            <a:noAutofit/>
          </a:bodyPr>
          <a:lstStyle/>
          <a:p>
            <a:r>
              <a:rPr lang="fr-FR" sz="3200" dirty="0">
                <a:solidFill>
                  <a:srgbClr val="396590"/>
                </a:solidFill>
              </a:rPr>
              <a:t>La liquidation-partage d’une succession</a:t>
            </a:r>
            <a:br>
              <a:rPr lang="fr-FR" sz="3200" dirty="0">
                <a:solidFill>
                  <a:srgbClr val="396590"/>
                </a:solidFill>
              </a:rPr>
            </a:br>
            <a:r>
              <a:rPr lang="fr-FR" sz="3200" dirty="0">
                <a:solidFill>
                  <a:srgbClr val="396590"/>
                </a:solidFill>
              </a:rPr>
              <a:t>- Etapes empruntées par un dossier classique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38</a:t>
            </a:fld>
            <a:endParaRPr lang="fr-FR" dirty="0"/>
          </a:p>
        </p:txBody>
      </p:sp>
      <p:graphicFrame>
        <p:nvGraphicFramePr>
          <p:cNvPr id="5" name="Diagramme 4"/>
          <p:cNvGraphicFramePr/>
          <p:nvPr>
            <p:extLst>
              <p:ext uri="{D42A27DB-BD31-4B8C-83A1-F6EECF244321}">
                <p14:modId xmlns:p14="http://schemas.microsoft.com/office/powerpoint/2010/main" val="1257467824"/>
              </p:ext>
            </p:extLst>
          </p:nvPr>
        </p:nvGraphicFramePr>
        <p:xfrm>
          <a:off x="585372" y="2354904"/>
          <a:ext cx="8101427" cy="386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0E608DBE-A2FE-0B70-F97A-51886737E552}"/>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13633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85372" y="1336890"/>
            <a:ext cx="8101427" cy="687402"/>
          </a:xfrm>
        </p:spPr>
        <p:txBody>
          <a:bodyPr>
            <a:normAutofit/>
          </a:bodyPr>
          <a:lstStyle/>
          <a:p>
            <a:r>
              <a:rPr lang="fr-FR" sz="3600" u="sng" dirty="0">
                <a:solidFill>
                  <a:srgbClr val="396590"/>
                </a:solidFill>
              </a:rPr>
              <a:t>Etape n°2 : l’acte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39</a:t>
            </a:fld>
            <a:endParaRPr lang="fr-FR" dirty="0"/>
          </a:p>
        </p:txBody>
      </p:sp>
      <p:sp>
        <p:nvSpPr>
          <p:cNvPr id="5" name="Espace réservé du contenu 4"/>
          <p:cNvSpPr>
            <a:spLocks noGrp="1"/>
          </p:cNvSpPr>
          <p:nvPr>
            <p:ph idx="1"/>
          </p:nvPr>
        </p:nvSpPr>
        <p:spPr/>
        <p:txBody>
          <a:bodyPr/>
          <a:lstStyle/>
          <a:p>
            <a:pPr lvl="0"/>
            <a:endParaRPr lang="fr-BE" dirty="0"/>
          </a:p>
          <a:p>
            <a:pPr lvl="0"/>
            <a:r>
              <a:rPr lang="fr-BE" dirty="0"/>
              <a:t>Comment ? </a:t>
            </a:r>
            <a:endParaRPr lang="fr-FR" dirty="0"/>
          </a:p>
          <a:p>
            <a:pPr lvl="0"/>
            <a:r>
              <a:rPr lang="fr-BE" dirty="0"/>
              <a:t>Qui ?</a:t>
            </a:r>
            <a:endParaRPr lang="fr-FR" dirty="0"/>
          </a:p>
          <a:p>
            <a:pPr lvl="0"/>
            <a:r>
              <a:rPr lang="fr-BE" dirty="0"/>
              <a:t>Où ? </a:t>
            </a:r>
            <a:endParaRPr lang="fr-FR" dirty="0"/>
          </a:p>
          <a:p>
            <a:pPr lvl="0"/>
            <a:r>
              <a:rPr lang="fr-BE" dirty="0"/>
              <a:t>Quoi ? </a:t>
            </a:r>
          </a:p>
          <a:p>
            <a:pPr lvl="0"/>
            <a:r>
              <a:rPr lang="fr-BE" dirty="0"/>
              <a:t>Autres.</a:t>
            </a:r>
            <a:endParaRPr lang="fr-FR" dirty="0"/>
          </a:p>
          <a:p>
            <a:pPr marL="0" indent="0">
              <a:buNone/>
            </a:pPr>
            <a:endParaRPr lang="fr-FR" dirty="0"/>
          </a:p>
        </p:txBody>
      </p:sp>
      <p:pic>
        <p:nvPicPr>
          <p:cNvPr id="6" name="Image 5">
            <a:extLst>
              <a:ext uri="{FF2B5EF4-FFF2-40B4-BE49-F238E27FC236}">
                <a16:creationId xmlns:a16="http://schemas.microsoft.com/office/drawing/2014/main" id="{153016C2-8C84-7070-DD48-7DA90F0DD723}"/>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02208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u="sng" dirty="0">
                <a:solidFill>
                  <a:srgbClr val="396590"/>
                </a:solidFill>
              </a:rPr>
              <a:t>Etape n°1 : la consultation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a:t>
            </a:fld>
            <a:endParaRPr lang="fr-FR" dirty="0"/>
          </a:p>
        </p:txBody>
      </p:sp>
      <p:sp>
        <p:nvSpPr>
          <p:cNvPr id="5" name="Espace réservé du contenu 4"/>
          <p:cNvSpPr>
            <a:spLocks noGrp="1"/>
          </p:cNvSpPr>
          <p:nvPr>
            <p:ph idx="1"/>
          </p:nvPr>
        </p:nvSpPr>
        <p:spPr/>
        <p:txBody>
          <a:bodyPr>
            <a:normAutofit fontScale="92500" lnSpcReduction="10000"/>
          </a:bodyPr>
          <a:lstStyle/>
          <a:p>
            <a:pPr marL="0" indent="0" algn="ctr">
              <a:buNone/>
            </a:pPr>
            <a:r>
              <a:rPr lang="fr-BE" sz="2400" dirty="0">
                <a:solidFill>
                  <a:srgbClr val="B0874C"/>
                </a:solidFill>
              </a:rPr>
              <a:t>Quels sont les points à aborder/les questions à poser dans le cadre d’une consultation en matière successorale ?</a:t>
            </a:r>
          </a:p>
          <a:p>
            <a:pPr marL="0" indent="0">
              <a:buNone/>
            </a:pPr>
            <a:endParaRPr lang="fr-FR" sz="2400" dirty="0">
              <a:solidFill>
                <a:srgbClr val="B0874C"/>
              </a:solidFill>
            </a:endParaRPr>
          </a:p>
          <a:p>
            <a:pPr marL="457200" lvl="0" indent="-457200">
              <a:buFont typeface="+mj-lt"/>
              <a:buAutoNum type="arabicPeriod"/>
            </a:pPr>
            <a:r>
              <a:rPr lang="fr-BE" sz="2200" dirty="0"/>
              <a:t>Arbre généalogique ;</a:t>
            </a:r>
          </a:p>
          <a:p>
            <a:pPr marL="457200" lvl="0" indent="-457200">
              <a:buFont typeface="+mj-lt"/>
              <a:buAutoNum type="arabicPeriod"/>
            </a:pPr>
            <a:r>
              <a:rPr lang="fr-BE" sz="2200" dirty="0"/>
              <a:t>DIP ;</a:t>
            </a:r>
          </a:p>
          <a:p>
            <a:pPr marL="457200" indent="-457200">
              <a:buFont typeface="+mj-lt"/>
              <a:buAutoNum type="arabicPeriod"/>
            </a:pPr>
            <a:r>
              <a:rPr lang="fr-BE" sz="2200" dirty="0"/>
              <a:t>Date du décès ;</a:t>
            </a:r>
            <a:endParaRPr lang="fr-FR" sz="2200" dirty="0"/>
          </a:p>
          <a:p>
            <a:pPr marL="457200" indent="-457200">
              <a:buFont typeface="+mj-lt"/>
              <a:buAutoNum type="arabicPeriod"/>
            </a:pPr>
            <a:r>
              <a:rPr lang="fr-BE" sz="2200" dirty="0"/>
              <a:t>Lieu du dernier domicile du défunt ;</a:t>
            </a:r>
            <a:endParaRPr lang="fr-FR" sz="2200" dirty="0"/>
          </a:p>
          <a:p>
            <a:pPr marL="457200" indent="-457200">
              <a:buFont typeface="+mj-lt"/>
              <a:buAutoNum type="arabicPeriod"/>
            </a:pPr>
            <a:r>
              <a:rPr lang="fr-BE" sz="2200" dirty="0"/>
              <a:t>Dispositions de dernières volontés ;</a:t>
            </a:r>
            <a:endParaRPr lang="fr-FR" sz="2200" dirty="0"/>
          </a:p>
          <a:p>
            <a:pPr marL="457200" indent="-457200">
              <a:buFont typeface="+mj-lt"/>
              <a:buAutoNum type="arabicPeriod"/>
            </a:pPr>
            <a:r>
              <a:rPr lang="fr-BE" sz="2200" dirty="0"/>
              <a:t>Donation(s) ;</a:t>
            </a:r>
            <a:endParaRPr lang="fr-FR" sz="2200" dirty="0"/>
          </a:p>
          <a:p>
            <a:pPr marL="457200" indent="-457200">
              <a:buFont typeface="+mj-lt"/>
              <a:buAutoNum type="arabicPeriod"/>
            </a:pPr>
            <a:r>
              <a:rPr lang="fr-FR" sz="2200" dirty="0"/>
              <a:t>Gestion des avoirs du défunt par une partie ;</a:t>
            </a:r>
          </a:p>
          <a:p>
            <a:pPr marL="457200" indent="-457200">
              <a:buFont typeface="+mj-lt"/>
              <a:buAutoNum type="arabicPeriod"/>
            </a:pPr>
            <a:r>
              <a:rPr lang="fr-FR" sz="2200" dirty="0"/>
              <a:t>Notaire à éviter/à demander.</a:t>
            </a:r>
          </a:p>
          <a:p>
            <a:pPr marL="0" lvl="0" indent="0">
              <a:buNone/>
            </a:pPr>
            <a:endParaRPr lang="fr-FR" sz="2200" dirty="0"/>
          </a:p>
        </p:txBody>
      </p:sp>
      <p:pic>
        <p:nvPicPr>
          <p:cNvPr id="6" name="Image 5">
            <a:extLst>
              <a:ext uri="{FF2B5EF4-FFF2-40B4-BE49-F238E27FC236}">
                <a16:creationId xmlns:a16="http://schemas.microsoft.com/office/drawing/2014/main" id="{BF11DA98-0DAF-86E6-8503-B6240C722EF2}"/>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720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a:solidFill>
                  <a:srgbClr val="396590"/>
                </a:solidFill>
              </a:rPr>
              <a:t>Etape n°2 : l’acte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40</a:t>
            </a:fld>
            <a:endParaRPr lang="fr-FR" dirty="0"/>
          </a:p>
        </p:txBody>
      </p:sp>
      <p:sp>
        <p:nvSpPr>
          <p:cNvPr id="5" name="Espace réservé du contenu 4"/>
          <p:cNvSpPr>
            <a:spLocks noGrp="1"/>
          </p:cNvSpPr>
          <p:nvPr>
            <p:ph idx="1"/>
          </p:nvPr>
        </p:nvSpPr>
        <p:spPr/>
        <p:txBody>
          <a:bodyPr/>
          <a:lstStyle/>
          <a:p>
            <a:pPr marL="0" lvl="0" indent="0">
              <a:buNone/>
            </a:pPr>
            <a:r>
              <a:rPr lang="fr-BE" b="1" u="sng" dirty="0">
                <a:solidFill>
                  <a:srgbClr val="B0874C"/>
                </a:solidFill>
              </a:rPr>
              <a:t>Comment ? </a:t>
            </a:r>
          </a:p>
          <a:p>
            <a:pPr marL="0" lvl="0" indent="0">
              <a:buNone/>
            </a:pPr>
            <a:endParaRPr lang="fr-FR" dirty="0"/>
          </a:p>
          <a:p>
            <a:r>
              <a:rPr lang="fr-BE" dirty="0"/>
              <a:t>Par citation (art. 700 C. jud.) ;</a:t>
            </a:r>
          </a:p>
          <a:p>
            <a:r>
              <a:rPr lang="fr-BE" dirty="0"/>
              <a:t>Par requête conjointe (art. 706 C. </a:t>
            </a:r>
            <a:r>
              <a:rPr lang="fr-BE" dirty="0" err="1"/>
              <a:t>jud</a:t>
            </a:r>
            <a:r>
              <a:rPr lang="fr-BE" dirty="0"/>
              <a:t>.) </a:t>
            </a:r>
            <a:endParaRPr lang="fr-FR" dirty="0"/>
          </a:p>
          <a:p>
            <a:pPr marL="0" indent="0">
              <a:buNone/>
            </a:pPr>
            <a:endParaRPr lang="fr-FR" dirty="0"/>
          </a:p>
        </p:txBody>
      </p:sp>
      <p:pic>
        <p:nvPicPr>
          <p:cNvPr id="6" name="Image 5">
            <a:extLst>
              <a:ext uri="{FF2B5EF4-FFF2-40B4-BE49-F238E27FC236}">
                <a16:creationId xmlns:a16="http://schemas.microsoft.com/office/drawing/2014/main" id="{65C7ED07-84B9-DE7F-A9E1-166193FE8A46}"/>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113588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a:solidFill>
                  <a:srgbClr val="396590"/>
                </a:solidFill>
              </a:rPr>
              <a:t>Etape n°2 : l’acte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41</a:t>
            </a:fld>
            <a:endParaRPr lang="fr-FR" dirty="0"/>
          </a:p>
        </p:txBody>
      </p:sp>
      <p:sp>
        <p:nvSpPr>
          <p:cNvPr id="5" name="Espace réservé du contenu 4"/>
          <p:cNvSpPr>
            <a:spLocks noGrp="1"/>
          </p:cNvSpPr>
          <p:nvPr>
            <p:ph idx="1"/>
          </p:nvPr>
        </p:nvSpPr>
        <p:spPr/>
        <p:txBody>
          <a:bodyPr/>
          <a:lstStyle/>
          <a:p>
            <a:pPr marL="0" lvl="0" indent="0">
              <a:buNone/>
            </a:pPr>
            <a:r>
              <a:rPr lang="fr-BE" b="1" u="sng" dirty="0">
                <a:solidFill>
                  <a:srgbClr val="B0874C"/>
                </a:solidFill>
              </a:rPr>
              <a:t>Qui ?</a:t>
            </a:r>
          </a:p>
          <a:p>
            <a:pPr marL="0" lvl="0" indent="0">
              <a:buNone/>
            </a:pPr>
            <a:endParaRPr lang="fr-FR" dirty="0"/>
          </a:p>
          <a:p>
            <a:r>
              <a:rPr lang="fr-BE" dirty="0"/>
              <a:t>Les autres héritiers</a:t>
            </a:r>
            <a:endParaRPr lang="fr-FR" dirty="0"/>
          </a:p>
          <a:p>
            <a:pPr marL="0" indent="0">
              <a:buNone/>
            </a:pPr>
            <a:endParaRPr lang="fr-FR" dirty="0"/>
          </a:p>
        </p:txBody>
      </p:sp>
      <p:pic>
        <p:nvPicPr>
          <p:cNvPr id="6" name="Image 5">
            <a:extLst>
              <a:ext uri="{FF2B5EF4-FFF2-40B4-BE49-F238E27FC236}">
                <a16:creationId xmlns:a16="http://schemas.microsoft.com/office/drawing/2014/main" id="{B39EF1BC-F4CE-F6BB-442E-83B4700D375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5909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a:solidFill>
                  <a:srgbClr val="396590"/>
                </a:solidFill>
              </a:rPr>
              <a:t>Etape n°2 : l’acte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42</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buNone/>
            </a:pPr>
            <a:r>
              <a:rPr lang="fr-BE" b="1" u="sng" dirty="0">
                <a:solidFill>
                  <a:srgbClr val="B0874C"/>
                </a:solidFill>
              </a:rPr>
              <a:t>Où ? </a:t>
            </a:r>
            <a:endParaRPr lang="fr-FR" dirty="0">
              <a:solidFill>
                <a:srgbClr val="B0874C"/>
              </a:solidFill>
            </a:endParaRPr>
          </a:p>
          <a:p>
            <a:endParaRPr lang="fr-FR" dirty="0"/>
          </a:p>
          <a:p>
            <a:pPr lvl="0"/>
            <a:r>
              <a:rPr lang="fr-BE" u="dotted" dirty="0"/>
              <a:t>Compétence matérielle </a:t>
            </a:r>
            <a:r>
              <a:rPr lang="fr-BE" dirty="0"/>
              <a:t>: le Tribunal de la Famille (art. 572bis, 9° (demandes relatives aux successions) et 10° (demandes en partage)) C. </a:t>
            </a:r>
            <a:r>
              <a:rPr lang="fr-BE" dirty="0" err="1"/>
              <a:t>jud</a:t>
            </a:r>
            <a:r>
              <a:rPr lang="fr-BE" dirty="0"/>
              <a:t>).</a:t>
            </a:r>
          </a:p>
          <a:p>
            <a:pPr marL="0" lvl="0" indent="0">
              <a:buNone/>
            </a:pPr>
            <a:endParaRPr lang="fr-FR" dirty="0"/>
          </a:p>
          <a:p>
            <a:pPr lvl="0"/>
            <a:r>
              <a:rPr lang="fr-BE" u="dotted" dirty="0"/>
              <a:t>Compétence territoriale </a:t>
            </a:r>
            <a:r>
              <a:rPr lang="fr-BE" dirty="0"/>
              <a:t>: le Tribunal de la Famille du lieu de l’ouverture de la succession (art. 627, 3° C. jud.) = le lieu du dernier domicile du défunt (art. 110 C. civ). </a:t>
            </a:r>
            <a:endParaRPr lang="fr-FR" dirty="0"/>
          </a:p>
          <a:p>
            <a:pPr marL="0" indent="0">
              <a:buNone/>
            </a:pPr>
            <a:endParaRPr lang="fr-FR" dirty="0"/>
          </a:p>
        </p:txBody>
      </p:sp>
      <p:pic>
        <p:nvPicPr>
          <p:cNvPr id="6" name="Image 5">
            <a:extLst>
              <a:ext uri="{FF2B5EF4-FFF2-40B4-BE49-F238E27FC236}">
                <a16:creationId xmlns:a16="http://schemas.microsoft.com/office/drawing/2014/main" id="{D2576B37-DAFE-C66F-9598-05786A5F060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240618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a:solidFill>
                  <a:srgbClr val="396590"/>
                </a:solidFill>
              </a:rPr>
              <a:t>Etape n°2 : l’acte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43</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lgn="just">
              <a:buNone/>
            </a:pPr>
            <a:r>
              <a:rPr lang="fr-FR" b="1" u="sng" dirty="0">
                <a:solidFill>
                  <a:srgbClr val="B0874C"/>
                </a:solidFill>
              </a:rPr>
              <a:t>Quoi ? </a:t>
            </a:r>
            <a:endParaRPr lang="fr-FR" dirty="0">
              <a:solidFill>
                <a:srgbClr val="B0874C"/>
              </a:solidFill>
            </a:endParaRPr>
          </a:p>
          <a:p>
            <a:pPr algn="just"/>
            <a:endParaRPr lang="fr-FR" dirty="0"/>
          </a:p>
          <a:p>
            <a:pPr algn="just"/>
            <a:r>
              <a:rPr lang="fr-FR" b="1" u="sng" dirty="0"/>
              <a:t>Demandes « classiques » relatives à la liquidation-partage de la succession (annexe 3)</a:t>
            </a:r>
          </a:p>
          <a:p>
            <a:pPr marL="0" indent="0" algn="just">
              <a:buNone/>
            </a:pPr>
            <a:endParaRPr lang="fr-FR" dirty="0"/>
          </a:p>
          <a:p>
            <a:pPr lvl="1" algn="just"/>
            <a:r>
              <a:rPr lang="fr-FR" dirty="0"/>
              <a:t>La liquidation-partage - du régime matrimonial ayant éventuellement existé entre des époux et - de la succession du défunt. </a:t>
            </a:r>
          </a:p>
          <a:p>
            <a:pPr marL="457200" lvl="1" indent="0" algn="just">
              <a:buNone/>
            </a:pPr>
            <a:endParaRPr lang="fr-FR" dirty="0"/>
          </a:p>
          <a:p>
            <a:pPr lvl="1" algn="just"/>
            <a:r>
              <a:rPr lang="fr-FR" dirty="0"/>
              <a:t>La désignation d’un notaire pour </a:t>
            </a:r>
            <a:r>
              <a:rPr lang="fr-BE" dirty="0"/>
              <a:t>établir les comptes et actes de liquidation et de partage, en ce compris les inventaires et plus généralement dresser et accomplir tous actes ou missions permettant de faire la liquidation et le partage de la succession.</a:t>
            </a:r>
            <a:endParaRPr lang="fr-FR" dirty="0"/>
          </a:p>
        </p:txBody>
      </p:sp>
      <p:pic>
        <p:nvPicPr>
          <p:cNvPr id="6" name="Image 5">
            <a:extLst>
              <a:ext uri="{FF2B5EF4-FFF2-40B4-BE49-F238E27FC236}">
                <a16:creationId xmlns:a16="http://schemas.microsoft.com/office/drawing/2014/main" id="{D147FBCC-D8A0-755B-1B50-E7852C0AE93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52130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97FA-4681-2ECD-3780-0428C03029AE}"/>
              </a:ext>
            </a:extLst>
          </p:cNvPr>
          <p:cNvSpPr>
            <a:spLocks noGrp="1"/>
          </p:cNvSpPr>
          <p:nvPr>
            <p:ph type="title"/>
          </p:nvPr>
        </p:nvSpPr>
        <p:spPr/>
        <p:txBody>
          <a:bodyPr>
            <a:normAutofit/>
          </a:bodyPr>
          <a:lstStyle/>
          <a:p>
            <a:r>
              <a:rPr kumimoji="0" lang="fr-FR" sz="3600" b="0" i="0" u="sng" strike="noStrike" kern="1200" cap="none" spc="0" normalizeH="0" baseline="0" noProof="0" dirty="0">
                <a:ln>
                  <a:noFill/>
                </a:ln>
                <a:solidFill>
                  <a:srgbClr val="396590"/>
                </a:solidFill>
                <a:effectLst/>
                <a:uLnTx/>
                <a:uFillTx/>
                <a:latin typeface="Calibri"/>
                <a:ea typeface="+mj-ea"/>
                <a:cs typeface="+mj-cs"/>
              </a:rPr>
              <a:t>Etape n°2 : l’acte introductif d’instance</a:t>
            </a:r>
            <a:endParaRPr lang="fr-FR" dirty="0"/>
          </a:p>
        </p:txBody>
      </p:sp>
      <p:sp>
        <p:nvSpPr>
          <p:cNvPr id="4" name="Espace réservé du numéro de diapositive 3">
            <a:extLst>
              <a:ext uri="{FF2B5EF4-FFF2-40B4-BE49-F238E27FC236}">
                <a16:creationId xmlns:a16="http://schemas.microsoft.com/office/drawing/2014/main" id="{5BFA6EAD-4266-B485-0245-AB3C238348EF}"/>
              </a:ext>
            </a:extLst>
          </p:cNvPr>
          <p:cNvSpPr>
            <a:spLocks noGrp="1"/>
          </p:cNvSpPr>
          <p:nvPr>
            <p:ph type="sldNum" sz="quarter" idx="12"/>
          </p:nvPr>
        </p:nvSpPr>
        <p:spPr/>
        <p:txBody>
          <a:bodyPr/>
          <a:lstStyle/>
          <a:p>
            <a:fld id="{FA12A729-95A1-A045-93A3-5A3876017817}" type="slidenum">
              <a:rPr lang="fr-FR" smtClean="0"/>
              <a:t>44</a:t>
            </a:fld>
            <a:endParaRPr lang="fr-FR" dirty="0"/>
          </a:p>
        </p:txBody>
      </p:sp>
      <p:sp>
        <p:nvSpPr>
          <p:cNvPr id="5" name="Espace réservé du contenu 4">
            <a:extLst>
              <a:ext uri="{FF2B5EF4-FFF2-40B4-BE49-F238E27FC236}">
                <a16:creationId xmlns:a16="http://schemas.microsoft.com/office/drawing/2014/main" id="{EC7D6572-C096-4325-C280-1D419B7F2D70}"/>
              </a:ext>
            </a:extLst>
          </p:cNvPr>
          <p:cNvSpPr>
            <a:spLocks noGrp="1"/>
          </p:cNvSpPr>
          <p:nvPr>
            <p:ph idx="1"/>
          </p:nvPr>
        </p:nvSpPr>
        <p:spPr/>
        <p:txBody>
          <a:bodyPr>
            <a:normAutofit fontScale="47500" lnSpcReduction="20000"/>
          </a:bodyPr>
          <a:lstStyle/>
          <a:p>
            <a:pPr marL="0" indent="0">
              <a:buNone/>
            </a:pPr>
            <a:r>
              <a:rPr lang="fr-FR" b="1" u="sng" dirty="0">
                <a:solidFill>
                  <a:srgbClr val="B0874C"/>
                </a:solidFill>
              </a:rPr>
              <a:t>Quoi ? </a:t>
            </a:r>
            <a:endParaRPr lang="fr-FR" dirty="0">
              <a:solidFill>
                <a:srgbClr val="B0874C"/>
              </a:solidFill>
            </a:endParaRPr>
          </a:p>
          <a:p>
            <a:pPr marL="0" indent="0">
              <a:buNone/>
            </a:pPr>
            <a:endParaRPr lang="fr-FR" dirty="0"/>
          </a:p>
          <a:p>
            <a:r>
              <a:rPr lang="fr-FR" sz="3400" b="1" u="sng" dirty="0"/>
              <a:t>Particularité : cas de l’héritier réservataire exhérédé </a:t>
            </a:r>
          </a:p>
          <a:p>
            <a:pPr marL="0" indent="0">
              <a:buNone/>
            </a:pPr>
            <a:endParaRPr lang="fr-FR" b="1" u="sng" dirty="0"/>
          </a:p>
          <a:p>
            <a:pPr marL="0" indent="0">
              <a:buNone/>
            </a:pPr>
            <a:r>
              <a:rPr lang="fr-BE" dirty="0"/>
              <a:t>Depuis la réforme : réduction = en valeur (art. 4.150 C. civ) ; </a:t>
            </a:r>
          </a:p>
          <a:p>
            <a:pPr marL="0" indent="0">
              <a:buNone/>
            </a:pPr>
            <a:endParaRPr lang="fr-BE" dirty="0"/>
          </a:p>
          <a:p>
            <a:pPr marL="0" indent="0">
              <a:buNone/>
            </a:pPr>
            <a:r>
              <a:rPr lang="fr-BE" dirty="0"/>
              <a:t>Conséquences : </a:t>
            </a:r>
          </a:p>
          <a:p>
            <a:pPr marL="457200" lvl="1" indent="0">
              <a:buNone/>
            </a:pPr>
            <a:endParaRPr lang="fr-BE" dirty="0"/>
          </a:p>
          <a:p>
            <a:pPr lvl="1">
              <a:buFont typeface="Courier New" panose="02070309020205020404" pitchFamily="49" charset="0"/>
              <a:buChar char="o"/>
            </a:pPr>
            <a:r>
              <a:rPr lang="fr-BE" dirty="0"/>
              <a:t>Héritier réservataire exhérédé (HRE) = </a:t>
            </a:r>
            <a:r>
              <a:rPr lang="fr-BE" b="1" dirty="0"/>
              <a:t>n’est plus héritier légal</a:t>
            </a:r>
            <a:r>
              <a:rPr lang="fr-BE" dirty="0"/>
              <a:t> de la succession ;</a:t>
            </a:r>
          </a:p>
          <a:p>
            <a:pPr marL="914400" lvl="2" indent="0">
              <a:buNone/>
            </a:pPr>
            <a:r>
              <a:rPr lang="fr-BE" dirty="0">
                <a:sym typeface="Wingdings" pitchFamily="2" charset="2"/>
              </a:rPr>
              <a:t> </a:t>
            </a:r>
            <a:r>
              <a:rPr lang="fr-BE" dirty="0"/>
              <a:t>Ne doit pas être mentionné dans l’attestation d’hérédité. </a:t>
            </a:r>
          </a:p>
          <a:p>
            <a:pPr marL="457200" lvl="1" indent="0">
              <a:buNone/>
            </a:pPr>
            <a:endParaRPr lang="fr-BE" dirty="0"/>
          </a:p>
          <a:p>
            <a:pPr lvl="1">
              <a:buFont typeface="Courier New" panose="02070309020205020404" pitchFamily="49" charset="0"/>
              <a:buChar char="o"/>
            </a:pPr>
            <a:r>
              <a:rPr lang="fr-BE" dirty="0"/>
              <a:t>HRE= dispose </a:t>
            </a:r>
            <a:r>
              <a:rPr lang="fr-BE" b="1" dirty="0"/>
              <a:t>uniquement</a:t>
            </a:r>
            <a:r>
              <a:rPr lang="fr-BE" dirty="0"/>
              <a:t> d’une </a:t>
            </a:r>
            <a:r>
              <a:rPr lang="fr-BE" b="1" dirty="0"/>
              <a:t>créance de réduction</a:t>
            </a:r>
            <a:r>
              <a:rPr lang="fr-BE" dirty="0"/>
              <a:t>, c’est-à-dire un droit </a:t>
            </a:r>
            <a:r>
              <a:rPr lang="fr-BE" b="1" dirty="0"/>
              <a:t>personnel</a:t>
            </a:r>
            <a:r>
              <a:rPr lang="fr-BE" dirty="0"/>
              <a:t> à être indemnisé </a:t>
            </a:r>
            <a:r>
              <a:rPr lang="fr-BE" b="1" dirty="0"/>
              <a:t>en valeur</a:t>
            </a:r>
            <a:r>
              <a:rPr lang="fr-BE" dirty="0"/>
              <a:t>, à hauteur de sa part réservataire ;</a:t>
            </a:r>
          </a:p>
          <a:p>
            <a:pPr marL="457200" lvl="1" indent="0">
              <a:buNone/>
            </a:pPr>
            <a:endParaRPr lang="fr-BE" dirty="0"/>
          </a:p>
          <a:p>
            <a:pPr lvl="1">
              <a:buFont typeface="Courier New" panose="02070309020205020404" pitchFamily="49" charset="0"/>
              <a:buChar char="o"/>
            </a:pPr>
            <a:r>
              <a:rPr lang="fr-BE" dirty="0"/>
              <a:t>HRE = </a:t>
            </a:r>
            <a:r>
              <a:rPr lang="fr-BE" b="1" dirty="0"/>
              <a:t>n’entre pas en indivision successorale.</a:t>
            </a:r>
          </a:p>
          <a:p>
            <a:pPr marL="457200" lvl="1" indent="0">
              <a:buNone/>
            </a:pPr>
            <a:endParaRPr lang="fr-BE" dirty="0"/>
          </a:p>
          <a:p>
            <a:pPr marL="400050" lvl="1" indent="0">
              <a:buNone/>
            </a:pPr>
            <a:r>
              <a:rPr lang="fr-BE" dirty="0"/>
              <a:t>👉 </a:t>
            </a:r>
            <a:r>
              <a:rPr lang="fr-BE" b="1" dirty="0"/>
              <a:t>Il a un droit de créancier</a:t>
            </a:r>
            <a:r>
              <a:rPr lang="fr-BE" dirty="0"/>
              <a:t>, pas un droit de copropriétaire.</a:t>
            </a:r>
          </a:p>
          <a:p>
            <a:pPr marL="0" indent="0">
              <a:buNone/>
            </a:pPr>
            <a:endParaRPr lang="fr-FR" dirty="0"/>
          </a:p>
        </p:txBody>
      </p:sp>
      <p:pic>
        <p:nvPicPr>
          <p:cNvPr id="3" name="Image 2">
            <a:extLst>
              <a:ext uri="{FF2B5EF4-FFF2-40B4-BE49-F238E27FC236}">
                <a16:creationId xmlns:a16="http://schemas.microsoft.com/office/drawing/2014/main" id="{1A4B0F29-D622-B9A2-BA52-9CB463B61F6D}"/>
              </a:ext>
            </a:extLst>
          </p:cNvPr>
          <p:cNvPicPr>
            <a:picLocks noChangeAspect="1"/>
          </p:cNvPicPr>
          <p:nvPr/>
        </p:nvPicPr>
        <p:blipFill>
          <a:blip r:embed="rId2"/>
          <a:stretch>
            <a:fillRect/>
          </a:stretch>
        </p:blipFill>
        <p:spPr>
          <a:xfrm>
            <a:off x="336550" y="282222"/>
            <a:ext cx="8470900" cy="767115"/>
          </a:xfrm>
          <a:prstGeom prst="rect">
            <a:avLst/>
          </a:prstGeom>
        </p:spPr>
      </p:pic>
    </p:spTree>
    <p:extLst>
      <p:ext uri="{BB962C8B-B14F-4D97-AF65-F5344CB8AC3E}">
        <p14:creationId xmlns:p14="http://schemas.microsoft.com/office/powerpoint/2010/main" val="1527968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31B0F-777F-A260-C8F1-EBF7D0B34474}"/>
              </a:ext>
            </a:extLst>
          </p:cNvPr>
          <p:cNvSpPr>
            <a:spLocks noGrp="1"/>
          </p:cNvSpPr>
          <p:nvPr>
            <p:ph type="title"/>
          </p:nvPr>
        </p:nvSpPr>
        <p:spPr/>
        <p:txBody>
          <a:bodyPr>
            <a:normAutofit/>
          </a:bodyPr>
          <a:lstStyle/>
          <a:p>
            <a:r>
              <a:rPr kumimoji="0" lang="fr-FR" sz="3600" b="0" i="0" u="sng" strike="noStrike" kern="1200" cap="none" spc="0" normalizeH="0" baseline="0" noProof="0" dirty="0">
                <a:ln>
                  <a:noFill/>
                </a:ln>
                <a:solidFill>
                  <a:srgbClr val="396590"/>
                </a:solidFill>
                <a:effectLst/>
                <a:uLnTx/>
                <a:uFillTx/>
                <a:latin typeface="Calibri"/>
                <a:ea typeface="+mj-ea"/>
                <a:cs typeface="+mj-cs"/>
              </a:rPr>
              <a:t>Etape n°2 : l’acte introductif d’instance</a:t>
            </a:r>
            <a:endParaRPr lang="fr-FR" dirty="0"/>
          </a:p>
        </p:txBody>
      </p:sp>
      <p:sp>
        <p:nvSpPr>
          <p:cNvPr id="4" name="Espace réservé du numéro de diapositive 3">
            <a:extLst>
              <a:ext uri="{FF2B5EF4-FFF2-40B4-BE49-F238E27FC236}">
                <a16:creationId xmlns:a16="http://schemas.microsoft.com/office/drawing/2014/main" id="{E14B3304-1CE3-89BD-4E11-878C4520AEBF}"/>
              </a:ext>
            </a:extLst>
          </p:cNvPr>
          <p:cNvSpPr>
            <a:spLocks noGrp="1"/>
          </p:cNvSpPr>
          <p:nvPr>
            <p:ph type="sldNum" sz="quarter" idx="12"/>
          </p:nvPr>
        </p:nvSpPr>
        <p:spPr/>
        <p:txBody>
          <a:bodyPr/>
          <a:lstStyle/>
          <a:p>
            <a:fld id="{FA12A729-95A1-A045-93A3-5A3876017817}" type="slidenum">
              <a:rPr lang="fr-FR" smtClean="0"/>
              <a:t>45</a:t>
            </a:fld>
            <a:endParaRPr lang="fr-FR" dirty="0"/>
          </a:p>
        </p:txBody>
      </p:sp>
      <p:sp>
        <p:nvSpPr>
          <p:cNvPr id="5" name="Espace réservé du contenu 4">
            <a:extLst>
              <a:ext uri="{FF2B5EF4-FFF2-40B4-BE49-F238E27FC236}">
                <a16:creationId xmlns:a16="http://schemas.microsoft.com/office/drawing/2014/main" id="{EF4EA02A-CD39-91A2-391E-5BFCEFEF3909}"/>
              </a:ext>
            </a:extLst>
          </p:cNvPr>
          <p:cNvSpPr>
            <a:spLocks noGrp="1"/>
          </p:cNvSpPr>
          <p:nvPr>
            <p:ph idx="1"/>
          </p:nvPr>
        </p:nvSpPr>
        <p:spPr/>
        <p:txBody>
          <a:bodyPr>
            <a:normAutofit fontScale="32500" lnSpcReduction="20000"/>
          </a:bodyPr>
          <a:lstStyle/>
          <a:p>
            <a:pPr marL="0" indent="0">
              <a:buNone/>
            </a:pPr>
            <a:r>
              <a:rPr lang="fr-FR" b="1" u="sng" dirty="0">
                <a:solidFill>
                  <a:srgbClr val="B0874C"/>
                </a:solidFill>
              </a:rPr>
              <a:t>Quoi ? </a:t>
            </a:r>
            <a:endParaRPr lang="fr-FR" dirty="0">
              <a:solidFill>
                <a:srgbClr val="B0874C"/>
              </a:solidFill>
            </a:endParaRPr>
          </a:p>
          <a:p>
            <a:pPr marL="0" indent="0">
              <a:buNone/>
            </a:pPr>
            <a:endParaRPr lang="fr-FR" dirty="0"/>
          </a:p>
          <a:p>
            <a:r>
              <a:rPr lang="fr-FR" sz="3400" b="1" u="sng" dirty="0"/>
              <a:t>Particularité : cas de l’héritier réservataire exhérédé (attention modification avec la loi du 18 juin 2025)</a:t>
            </a:r>
          </a:p>
          <a:p>
            <a:pPr marL="0" indent="0">
              <a:buNone/>
            </a:pPr>
            <a:endParaRPr lang="fr-FR" b="1" u="sng" dirty="0"/>
          </a:p>
          <a:p>
            <a:pPr lvl="1"/>
            <a:r>
              <a:rPr lang="fr-FR" sz="3000" dirty="0"/>
              <a:t>Puisque plus d’indivision, HRE ne peut plus agir sur pied art. 815 CC (ancien) et 1207 CJ.</a:t>
            </a:r>
          </a:p>
          <a:p>
            <a:pPr lvl="1"/>
            <a:endParaRPr lang="fr-FR" sz="3000" dirty="0"/>
          </a:p>
          <a:p>
            <a:pPr lvl="1"/>
            <a:r>
              <a:rPr lang="fr-FR" sz="3000" dirty="0"/>
              <a:t>HRE doit agir sur base art. 4.150 et s. CC. </a:t>
            </a:r>
          </a:p>
          <a:p>
            <a:pPr lvl="1"/>
            <a:endParaRPr lang="fr-FR" sz="3000" dirty="0"/>
          </a:p>
          <a:p>
            <a:pPr lvl="1"/>
            <a:r>
              <a:rPr lang="fr-FR" sz="3000" dirty="0"/>
              <a:t>HRE doit lui-même calculer l’étendue de sa réserve et donc de sa créance. </a:t>
            </a:r>
          </a:p>
          <a:p>
            <a:pPr marL="0" indent="0">
              <a:buNone/>
            </a:pPr>
            <a:endParaRPr lang="fr-FR" dirty="0"/>
          </a:p>
          <a:p>
            <a:pPr marL="800100" lvl="2" indent="0">
              <a:buNone/>
            </a:pPr>
            <a:r>
              <a:rPr lang="fr-FR" sz="3000" dirty="0"/>
              <a:t>S’il connait étendue patrimoine successoral : OK – TF compétent et pas de renvoi chez le notaire ; </a:t>
            </a:r>
          </a:p>
          <a:p>
            <a:pPr marL="800100" lvl="2" indent="0">
              <a:buNone/>
            </a:pPr>
            <a:r>
              <a:rPr lang="fr-FR" sz="3000" dirty="0"/>
              <a:t>		</a:t>
            </a:r>
          </a:p>
          <a:p>
            <a:pPr marL="800100" lvl="2" indent="0">
              <a:buNone/>
            </a:pPr>
            <a:r>
              <a:rPr lang="fr-FR" sz="3000" dirty="0"/>
              <a:t>MAIS quid s’il ne connait pas l’étendue du patrimoine successoral ? </a:t>
            </a:r>
          </a:p>
          <a:p>
            <a:pPr marL="0" indent="0">
              <a:buNone/>
            </a:pPr>
            <a:endParaRPr lang="fr-FR" dirty="0">
              <a:sym typeface="Wingdings" pitchFamily="2" charset="2"/>
            </a:endParaRPr>
          </a:p>
          <a:p>
            <a:pPr marL="0" indent="0">
              <a:buNone/>
            </a:pPr>
            <a:r>
              <a:rPr lang="fr-FR" dirty="0">
                <a:sym typeface="Wingdings" pitchFamily="2" charset="2"/>
              </a:rPr>
              <a:t>		</a:t>
            </a:r>
            <a:r>
              <a:rPr lang="fr-FR" sz="3000" dirty="0">
                <a:sym typeface="Wingdings" pitchFamily="2" charset="2"/>
              </a:rPr>
              <a:t> Demander la désignation d’un Notaire en qualité d’expert (art. 962 CJ) qui aura pour mission de : </a:t>
            </a:r>
          </a:p>
          <a:p>
            <a:pPr marL="0" indent="0">
              <a:buNone/>
            </a:pPr>
            <a:endParaRPr lang="fr-FR" dirty="0">
              <a:sym typeface="Wingdings" pitchFamily="2" charset="2"/>
            </a:endParaRPr>
          </a:p>
          <a:p>
            <a:pPr lvl="3"/>
            <a:r>
              <a:rPr lang="fr-FR" sz="2500" dirty="0">
                <a:sym typeface="Wingdings" pitchFamily="2" charset="2"/>
              </a:rPr>
              <a:t>Dresser les  comptes de liquidation de la créance de réduction à laquelle HRE pourrait avoir droit en vertu des art. 4.145 et suivants du nouveau C.C. dans la succession de X en sa qualité d’HR ; </a:t>
            </a:r>
          </a:p>
          <a:p>
            <a:pPr lvl="3"/>
            <a:r>
              <a:rPr lang="fr-FR" sz="2500" dirty="0">
                <a:sym typeface="Wingdings" pitchFamily="2" charset="2"/>
              </a:rPr>
              <a:t>Répondre à toutes les réquisitions utiles des parties ;</a:t>
            </a:r>
          </a:p>
          <a:p>
            <a:pPr lvl="3"/>
            <a:r>
              <a:rPr lang="fr-FR" sz="2500" dirty="0">
                <a:sym typeface="Wingdings" pitchFamily="2" charset="2"/>
              </a:rPr>
              <a:t>Tenter de concilier les parties ; </a:t>
            </a:r>
          </a:p>
          <a:p>
            <a:pPr lvl="3"/>
            <a:r>
              <a:rPr lang="fr-FR" sz="2500" dirty="0">
                <a:sym typeface="Wingdings" pitchFamily="2" charset="2"/>
              </a:rPr>
              <a:t>A défaut d’y parvenir, dresser de ses opérations et constations un rapport motivé. </a:t>
            </a:r>
          </a:p>
          <a:p>
            <a:pPr marL="1371600" lvl="3" indent="0">
              <a:buNone/>
            </a:pPr>
            <a:endParaRPr lang="fr-FR" sz="2500" dirty="0">
              <a:sym typeface="Wingdings" pitchFamily="2" charset="2"/>
            </a:endParaRPr>
          </a:p>
          <a:p>
            <a:pPr marL="1371600" lvl="3" indent="0">
              <a:buNone/>
            </a:pPr>
            <a:r>
              <a:rPr lang="fr-FR" sz="2800" dirty="0"/>
              <a:t>			</a:t>
            </a:r>
            <a:r>
              <a:rPr lang="fr-FR" sz="5500" b="1" dirty="0"/>
              <a:t>« Flou artistique »</a:t>
            </a:r>
            <a:endParaRPr lang="fr-FR" sz="2500" b="1" dirty="0">
              <a:sym typeface="Wingdings" pitchFamily="2" charset="2"/>
            </a:endParaRPr>
          </a:p>
        </p:txBody>
      </p:sp>
      <p:pic>
        <p:nvPicPr>
          <p:cNvPr id="3" name="Image 2">
            <a:extLst>
              <a:ext uri="{FF2B5EF4-FFF2-40B4-BE49-F238E27FC236}">
                <a16:creationId xmlns:a16="http://schemas.microsoft.com/office/drawing/2014/main" id="{EC7F5361-F252-7D30-E186-7DE050F86720}"/>
              </a:ext>
            </a:extLst>
          </p:cNvPr>
          <p:cNvPicPr>
            <a:picLocks noChangeAspect="1"/>
          </p:cNvPicPr>
          <p:nvPr/>
        </p:nvPicPr>
        <p:blipFill>
          <a:blip r:embed="rId2"/>
          <a:stretch>
            <a:fillRect/>
          </a:stretch>
        </p:blipFill>
        <p:spPr>
          <a:xfrm>
            <a:off x="336550" y="282222"/>
            <a:ext cx="8470900" cy="767115"/>
          </a:xfrm>
          <a:prstGeom prst="rect">
            <a:avLst/>
          </a:prstGeom>
        </p:spPr>
      </p:pic>
    </p:spTree>
    <p:extLst>
      <p:ext uri="{BB962C8B-B14F-4D97-AF65-F5344CB8AC3E}">
        <p14:creationId xmlns:p14="http://schemas.microsoft.com/office/powerpoint/2010/main" val="81280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CC06AD6-53DD-EF1B-E082-96AAB0D8175F}"/>
              </a:ext>
            </a:extLst>
          </p:cNvPr>
          <p:cNvSpPr>
            <a:spLocks noGrp="1"/>
          </p:cNvSpPr>
          <p:nvPr>
            <p:ph type="sldNum" sz="quarter" idx="12"/>
          </p:nvPr>
        </p:nvSpPr>
        <p:spPr/>
        <p:txBody>
          <a:bodyPr/>
          <a:lstStyle/>
          <a:p>
            <a:fld id="{FA12A729-95A1-A045-93A3-5A3876017817}" type="slidenum">
              <a:rPr lang="fr-FR" smtClean="0"/>
              <a:t>46</a:t>
            </a:fld>
            <a:endParaRPr lang="fr-FR" dirty="0"/>
          </a:p>
        </p:txBody>
      </p:sp>
      <p:sp>
        <p:nvSpPr>
          <p:cNvPr id="5" name="Espace réservé du contenu 4">
            <a:extLst>
              <a:ext uri="{FF2B5EF4-FFF2-40B4-BE49-F238E27FC236}">
                <a16:creationId xmlns:a16="http://schemas.microsoft.com/office/drawing/2014/main" id="{755E5BC1-F949-0A6B-A177-AEAF18B70D2C}"/>
              </a:ext>
            </a:extLst>
          </p:cNvPr>
          <p:cNvSpPr>
            <a:spLocks noGrp="1"/>
          </p:cNvSpPr>
          <p:nvPr>
            <p:ph idx="1"/>
          </p:nvPr>
        </p:nvSpPr>
        <p:spPr/>
        <p:txBody>
          <a:bodyPr>
            <a:normAutofit fontScale="85000" lnSpcReduction="20000"/>
          </a:bodyPr>
          <a:lstStyle/>
          <a:p>
            <a:r>
              <a:rPr lang="fr-FR" b="1" u="sng" dirty="0">
                <a:solidFill>
                  <a:srgbClr val="B0874C"/>
                </a:solidFill>
              </a:rPr>
              <a:t>Quoi ? </a:t>
            </a:r>
            <a:endParaRPr lang="fr-FR" dirty="0">
              <a:solidFill>
                <a:srgbClr val="B0874C"/>
              </a:solidFill>
            </a:endParaRPr>
          </a:p>
          <a:p>
            <a:pPr marL="0" indent="0">
              <a:buNone/>
            </a:pPr>
            <a:endParaRPr lang="fr-FR" dirty="0"/>
          </a:p>
          <a:p>
            <a:pPr marL="0" indent="0">
              <a:buNone/>
            </a:pPr>
            <a:r>
              <a:rPr lang="fr-FR" dirty="0"/>
              <a:t>Correction du législateur : loi du 18 juin 2025 entrée en vigueur le 7 juillet 2025. </a:t>
            </a:r>
          </a:p>
          <a:p>
            <a:pPr marL="0" indent="0">
              <a:buNone/>
            </a:pPr>
            <a:endParaRPr lang="fr-FR" dirty="0"/>
          </a:p>
          <a:p>
            <a:pPr marL="0" indent="0">
              <a:buNone/>
            </a:pPr>
            <a:r>
              <a:rPr lang="fr-FR" dirty="0"/>
              <a:t>Nouvel article 1207 CJ : autorise la désignation d’un notaire liquidateur même s’il n’y a pas d’indivision. </a:t>
            </a:r>
          </a:p>
          <a:p>
            <a:pPr marL="0" indent="0">
              <a:buNone/>
            </a:pPr>
            <a:endParaRPr lang="fr-FR" dirty="0"/>
          </a:p>
          <a:p>
            <a:pPr marL="0" indent="0">
              <a:buNone/>
            </a:pPr>
            <a:r>
              <a:rPr lang="fr-FR" dirty="0"/>
              <a:t>Attention : la loi n’a pas d’effet rétroactif. </a:t>
            </a:r>
          </a:p>
        </p:txBody>
      </p:sp>
      <p:pic>
        <p:nvPicPr>
          <p:cNvPr id="6" name="Image 5">
            <a:extLst>
              <a:ext uri="{FF2B5EF4-FFF2-40B4-BE49-F238E27FC236}">
                <a16:creationId xmlns:a16="http://schemas.microsoft.com/office/drawing/2014/main" id="{5CDBEB1F-C3F9-5CC6-5B34-A5E5019B6495}"/>
              </a:ext>
            </a:extLst>
          </p:cNvPr>
          <p:cNvPicPr>
            <a:picLocks noChangeAspect="1"/>
          </p:cNvPicPr>
          <p:nvPr/>
        </p:nvPicPr>
        <p:blipFill>
          <a:blip r:embed="rId2"/>
          <a:stretch>
            <a:fillRect/>
          </a:stretch>
        </p:blipFill>
        <p:spPr>
          <a:xfrm>
            <a:off x="336550" y="282222"/>
            <a:ext cx="8470900" cy="767115"/>
          </a:xfrm>
          <a:prstGeom prst="rect">
            <a:avLst/>
          </a:prstGeom>
        </p:spPr>
      </p:pic>
      <p:sp>
        <p:nvSpPr>
          <p:cNvPr id="7" name="Titre 1">
            <a:extLst>
              <a:ext uri="{FF2B5EF4-FFF2-40B4-BE49-F238E27FC236}">
                <a16:creationId xmlns:a16="http://schemas.microsoft.com/office/drawing/2014/main" id="{970D765E-8DDA-424F-0EC3-119125923430}"/>
              </a:ext>
            </a:extLst>
          </p:cNvPr>
          <p:cNvSpPr>
            <a:spLocks noGrp="1"/>
          </p:cNvSpPr>
          <p:nvPr>
            <p:ph type="title"/>
          </p:nvPr>
        </p:nvSpPr>
        <p:spPr/>
        <p:txBody>
          <a:bodyPr>
            <a:normAutofit/>
          </a:bodyPr>
          <a:lstStyle/>
          <a:p>
            <a:r>
              <a:rPr kumimoji="0" lang="fr-FR" sz="3600" b="0" i="0" u="sng" strike="noStrike" kern="1200" cap="none" spc="0" normalizeH="0" baseline="0" noProof="0" dirty="0">
                <a:ln>
                  <a:noFill/>
                </a:ln>
                <a:solidFill>
                  <a:srgbClr val="396590"/>
                </a:solidFill>
                <a:effectLst/>
                <a:uLnTx/>
                <a:uFillTx/>
                <a:latin typeface="Calibri"/>
                <a:ea typeface="+mj-ea"/>
                <a:cs typeface="+mj-cs"/>
              </a:rPr>
              <a:t>Etape n°2 : l’acte introductif d’instance</a:t>
            </a:r>
            <a:endParaRPr lang="fr-FR" dirty="0"/>
          </a:p>
        </p:txBody>
      </p:sp>
    </p:spTree>
    <p:extLst>
      <p:ext uri="{BB962C8B-B14F-4D97-AF65-F5344CB8AC3E}">
        <p14:creationId xmlns:p14="http://schemas.microsoft.com/office/powerpoint/2010/main" val="553994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47</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buNone/>
            </a:pPr>
            <a:r>
              <a:rPr lang="fr-FR" b="1" u="sng" dirty="0">
                <a:solidFill>
                  <a:srgbClr val="B0874C"/>
                </a:solidFill>
              </a:rPr>
              <a:t>Quoi ? </a:t>
            </a:r>
            <a:endParaRPr lang="fr-FR" dirty="0">
              <a:solidFill>
                <a:srgbClr val="B0874C"/>
              </a:solidFill>
            </a:endParaRPr>
          </a:p>
          <a:p>
            <a:pPr marL="0" indent="0">
              <a:buNone/>
            </a:pPr>
            <a:endParaRPr lang="fr-FR"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 (annexes 4 et 5)</a:t>
            </a:r>
          </a:p>
          <a:p>
            <a:pPr marL="0" indent="0" algn="just">
              <a:buNone/>
            </a:pPr>
            <a:endParaRPr lang="fr-FR" dirty="0"/>
          </a:p>
          <a:p>
            <a:pPr lvl="1" algn="just"/>
            <a:r>
              <a:rPr lang="fr-FR" u="dotted" dirty="0"/>
              <a:t>Base légale : </a:t>
            </a:r>
          </a:p>
          <a:p>
            <a:pPr marL="457200" lvl="1" indent="0" algn="just">
              <a:buNone/>
            </a:pPr>
            <a:endParaRPr lang="fr-FR" dirty="0"/>
          </a:p>
          <a:p>
            <a:pPr marL="857250" lvl="2" indent="0" algn="just">
              <a:buNone/>
            </a:pPr>
            <a:r>
              <a:rPr lang="fr-FR" dirty="0"/>
              <a:t>L’article 1209, §1</a:t>
            </a:r>
            <a:r>
              <a:rPr lang="fr-FR" baseline="30000" dirty="0"/>
              <a:t>e</a:t>
            </a:r>
            <a:r>
              <a:rPr lang="fr-FR" dirty="0"/>
              <a:t> du Code judiciaire : </a:t>
            </a:r>
            <a:r>
              <a:rPr lang="fr-FR" i="1" dirty="0"/>
              <a:t>« Le tribunal statue sur toutes les contestations dont il est saisi, sauf à en remettre la solution jusqu'au jugement d'homologation, et donne acte aux parties de leurs accords éventuels. »</a:t>
            </a:r>
          </a:p>
          <a:p>
            <a:pPr marL="0" indent="0">
              <a:buNone/>
            </a:pPr>
            <a:endParaRPr lang="fr-FR" dirty="0"/>
          </a:p>
        </p:txBody>
      </p:sp>
      <p:pic>
        <p:nvPicPr>
          <p:cNvPr id="6" name="Image 5">
            <a:extLst>
              <a:ext uri="{FF2B5EF4-FFF2-40B4-BE49-F238E27FC236}">
                <a16:creationId xmlns:a16="http://schemas.microsoft.com/office/drawing/2014/main" id="{22BA04D6-ABB6-A6E9-C254-E2206FF33D22}"/>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822315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48</a:t>
            </a:fld>
            <a:endParaRPr lang="fr-FR" dirty="0"/>
          </a:p>
        </p:txBody>
      </p:sp>
      <p:sp>
        <p:nvSpPr>
          <p:cNvPr id="5" name="Espace réservé du contenu 4"/>
          <p:cNvSpPr>
            <a:spLocks noGrp="1"/>
          </p:cNvSpPr>
          <p:nvPr>
            <p:ph idx="1"/>
          </p:nvPr>
        </p:nvSpPr>
        <p:spPr/>
        <p:txBody>
          <a:bodyPr>
            <a:normAutofit fontScale="55000" lnSpcReduction="20000"/>
          </a:bodyPr>
          <a:lstStyle/>
          <a:p>
            <a:pPr marL="0" lvl="0" indent="0">
              <a:buNone/>
            </a:pPr>
            <a:r>
              <a:rPr lang="fr-FR" b="1" u="sng" dirty="0">
                <a:solidFill>
                  <a:srgbClr val="B0874C"/>
                </a:solidFill>
              </a:rPr>
              <a:t>Quoi ? </a:t>
            </a:r>
            <a:endParaRPr lang="fr-FR" dirty="0">
              <a:solidFill>
                <a:srgbClr val="B0874C"/>
              </a:solidFill>
            </a:endParaRPr>
          </a:p>
          <a:p>
            <a:pPr marL="0" indent="0">
              <a:buNone/>
            </a:pPr>
            <a:endParaRPr lang="fr-FR"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a:t>
            </a:r>
          </a:p>
          <a:p>
            <a:pPr algn="just"/>
            <a:endParaRPr lang="fr-FR" dirty="0"/>
          </a:p>
          <a:p>
            <a:pPr lvl="1" algn="just"/>
            <a:r>
              <a:rPr lang="fr-FR" u="dotted" dirty="0"/>
              <a:t>Définition et exemples :</a:t>
            </a:r>
            <a:endParaRPr lang="fr-FR" dirty="0"/>
          </a:p>
          <a:p>
            <a:pPr marL="0" indent="0" algn="just">
              <a:buNone/>
            </a:pPr>
            <a:endParaRPr lang="fr-FR" dirty="0"/>
          </a:p>
          <a:p>
            <a:pPr marL="800100" lvl="2" indent="0" algn="just">
              <a:buNone/>
            </a:pPr>
            <a:r>
              <a:rPr lang="fr-FR" dirty="0"/>
              <a:t>Les contestations dont question dans l’article s’entendent des contestations qui, à défaut d’être tranchées d’emblée, risquent de resurgir par le biais d’un PVI. </a:t>
            </a:r>
          </a:p>
          <a:p>
            <a:pPr marL="800100" lvl="2" indent="0" algn="just">
              <a:buNone/>
            </a:pPr>
            <a:endParaRPr lang="fr-FR" dirty="0"/>
          </a:p>
          <a:p>
            <a:pPr marL="800100" lvl="2" indent="0" algn="just">
              <a:buNone/>
            </a:pPr>
            <a:r>
              <a:rPr lang="fr-FR" dirty="0"/>
              <a:t>Il s’agit de </a:t>
            </a:r>
            <a:r>
              <a:rPr lang="fr-FR" i="1" dirty="0"/>
              <a:t>«  toute question juridique dont la réponse déterminera l’étendue des droits respectifs des copartageants, ou encore qui touche aux bases essentielles de la liquidation et du partage du régime matrimonial ou de la succession. ».</a:t>
            </a:r>
          </a:p>
          <a:p>
            <a:pPr marL="800100" lvl="2" indent="0" algn="just">
              <a:buNone/>
            </a:pPr>
            <a:endParaRPr lang="fr-FR" dirty="0"/>
          </a:p>
          <a:p>
            <a:pPr marL="800100" lvl="2" indent="0" algn="just">
              <a:buNone/>
            </a:pPr>
            <a:r>
              <a:rPr lang="fr-FR" i="1" dirty="0"/>
              <a:t>Ex : validité d’un testament, validité d’une donation, reddition de comptes, etc</a:t>
            </a:r>
            <a:r>
              <a:rPr lang="fr-FR" dirty="0"/>
              <a:t>. (</a:t>
            </a:r>
            <a:r>
              <a:rPr lang="fr-FR" dirty="0" err="1"/>
              <a:t>cfr</a:t>
            </a:r>
            <a:r>
              <a:rPr lang="fr-FR" dirty="0"/>
              <a:t>. annexe 6).  </a:t>
            </a:r>
          </a:p>
        </p:txBody>
      </p:sp>
      <p:pic>
        <p:nvPicPr>
          <p:cNvPr id="6" name="Image 5">
            <a:extLst>
              <a:ext uri="{FF2B5EF4-FFF2-40B4-BE49-F238E27FC236}">
                <a16:creationId xmlns:a16="http://schemas.microsoft.com/office/drawing/2014/main" id="{6C9CF331-457E-8F95-73C4-D5ADB90B37B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04075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49</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buNone/>
            </a:pPr>
            <a:r>
              <a:rPr lang="fr-FR" b="1" u="sng" dirty="0">
                <a:solidFill>
                  <a:srgbClr val="B0874C"/>
                </a:solidFill>
              </a:rPr>
              <a:t>Quoi ? </a:t>
            </a:r>
            <a:endParaRPr lang="fr-FR" dirty="0">
              <a:solidFill>
                <a:srgbClr val="B0874C"/>
              </a:solidFill>
            </a:endParaRPr>
          </a:p>
          <a:p>
            <a:pPr marL="0" indent="0">
              <a:buNone/>
            </a:pPr>
            <a:endParaRPr lang="fr-FR"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a:t>
            </a:r>
          </a:p>
          <a:p>
            <a:pPr marL="0" indent="0" algn="just">
              <a:buNone/>
            </a:pPr>
            <a:endParaRPr lang="fr-FR" u="dotted" dirty="0"/>
          </a:p>
          <a:p>
            <a:pPr lvl="1" algn="just"/>
            <a:r>
              <a:rPr lang="fr-FR" u="dotted" dirty="0"/>
              <a:t>Moment de la saisine du Tribunal : </a:t>
            </a:r>
          </a:p>
          <a:p>
            <a:pPr marL="457200" lvl="1" indent="0" algn="just">
              <a:buNone/>
            </a:pPr>
            <a:endParaRPr lang="fr-FR" dirty="0"/>
          </a:p>
          <a:p>
            <a:pPr marL="800100" lvl="2" indent="0" algn="just">
              <a:buNone/>
            </a:pPr>
            <a:r>
              <a:rPr lang="fr-FR" dirty="0"/>
              <a:t>A l’entame de la procédure. </a:t>
            </a:r>
          </a:p>
          <a:p>
            <a:pPr marL="800100" lvl="2" indent="0" algn="just">
              <a:buNone/>
            </a:pPr>
            <a:endParaRPr lang="fr-FR" dirty="0"/>
          </a:p>
          <a:p>
            <a:pPr marL="800100" lvl="2" indent="0" algn="just">
              <a:buNone/>
            </a:pPr>
            <a:r>
              <a:rPr lang="fr-FR" dirty="0"/>
              <a:t>Dans l’acte introductif d’instance ou par voies de conclusions déposées avant l’audience d’introduction (annexe 5). </a:t>
            </a:r>
          </a:p>
          <a:p>
            <a:endParaRPr lang="fr-FR" dirty="0"/>
          </a:p>
        </p:txBody>
      </p:sp>
      <p:pic>
        <p:nvPicPr>
          <p:cNvPr id="6" name="Image 5">
            <a:extLst>
              <a:ext uri="{FF2B5EF4-FFF2-40B4-BE49-F238E27FC236}">
                <a16:creationId xmlns:a16="http://schemas.microsoft.com/office/drawing/2014/main" id="{1A7B6764-9A0D-DD08-1DAC-C673C35AB1F3}"/>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21875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a:t>
            </a:fld>
            <a:endParaRPr lang="fr-FR" dirty="0"/>
          </a:p>
        </p:txBody>
      </p:sp>
      <p:sp>
        <p:nvSpPr>
          <p:cNvPr id="13" name="ZoneTexte 12"/>
          <p:cNvSpPr txBox="1"/>
          <p:nvPr/>
        </p:nvSpPr>
        <p:spPr>
          <a:xfrm>
            <a:off x="585372" y="2196148"/>
            <a:ext cx="4917563" cy="461665"/>
          </a:xfrm>
          <a:prstGeom prst="rect">
            <a:avLst/>
          </a:prstGeom>
          <a:noFill/>
        </p:spPr>
        <p:txBody>
          <a:bodyPr wrap="square" rtlCol="0">
            <a:spAutoFit/>
          </a:bodyPr>
          <a:lstStyle/>
          <a:p>
            <a:r>
              <a:rPr lang="fr-FR" sz="2400" b="1" dirty="0">
                <a:solidFill>
                  <a:srgbClr val="B0874C"/>
                </a:solidFill>
              </a:rPr>
              <a:t>1. </a:t>
            </a:r>
            <a:r>
              <a:rPr lang="fr-FR" sz="2400" b="1" u="sng" dirty="0">
                <a:solidFill>
                  <a:srgbClr val="B0874C"/>
                </a:solidFill>
              </a:rPr>
              <a:t>Arbre généalogique</a:t>
            </a:r>
          </a:p>
        </p:txBody>
      </p:sp>
      <p:graphicFrame>
        <p:nvGraphicFramePr>
          <p:cNvPr id="15" name="Objet 14"/>
          <p:cNvGraphicFramePr>
            <a:graphicFrameLocks noChangeAspect="1"/>
          </p:cNvGraphicFramePr>
          <p:nvPr>
            <p:extLst>
              <p:ext uri="{D42A27DB-BD31-4B8C-83A1-F6EECF244321}">
                <p14:modId xmlns:p14="http://schemas.microsoft.com/office/powerpoint/2010/main" val="330444813"/>
              </p:ext>
            </p:extLst>
          </p:nvPr>
        </p:nvGraphicFramePr>
        <p:xfrm>
          <a:off x="1090260" y="2771300"/>
          <a:ext cx="6574110" cy="2570852"/>
        </p:xfrm>
        <a:graphic>
          <a:graphicData uri="http://schemas.openxmlformats.org/presentationml/2006/ole">
            <mc:AlternateContent xmlns:mc="http://schemas.openxmlformats.org/markup-compatibility/2006">
              <mc:Choice xmlns:v="urn:schemas-microsoft-com:vml" Requires="v">
                <p:oleObj name="Document" r:id="rId2" imgW="5765800" imgH="1816100" progId="Word.Document.12">
                  <p:embed/>
                </p:oleObj>
              </mc:Choice>
              <mc:Fallback>
                <p:oleObj name="Document" r:id="rId2" imgW="5765800" imgH="1816100" progId="Word.Document.12">
                  <p:embed/>
                  <p:pic>
                    <p:nvPicPr>
                      <p:cNvPr id="15" name="Objet 14"/>
                      <p:cNvPicPr/>
                      <p:nvPr/>
                    </p:nvPicPr>
                    <p:blipFill>
                      <a:blip r:embed="rId3"/>
                      <a:stretch>
                        <a:fillRect/>
                      </a:stretch>
                    </p:blipFill>
                    <p:spPr>
                      <a:xfrm>
                        <a:off x="1090260" y="2771300"/>
                        <a:ext cx="6574110" cy="2570852"/>
                      </a:xfrm>
                      <a:prstGeom prst="rect">
                        <a:avLst/>
                      </a:prstGeom>
                    </p:spPr>
                  </p:pic>
                </p:oleObj>
              </mc:Fallback>
            </mc:AlternateContent>
          </a:graphicData>
        </a:graphic>
      </p:graphicFrame>
      <p:sp>
        <p:nvSpPr>
          <p:cNvPr id="17" name="Rectangle 16"/>
          <p:cNvSpPr/>
          <p:nvPr/>
        </p:nvSpPr>
        <p:spPr>
          <a:xfrm>
            <a:off x="457199" y="5710019"/>
            <a:ext cx="8339560" cy="369332"/>
          </a:xfrm>
          <a:prstGeom prst="rect">
            <a:avLst/>
          </a:prstGeom>
        </p:spPr>
        <p:txBody>
          <a:bodyPr wrap="square">
            <a:spAutoFit/>
          </a:bodyPr>
          <a:lstStyle/>
          <a:p>
            <a:pPr lvl="0"/>
            <a:r>
              <a:rPr lang="fr-BE" dirty="0">
                <a:sym typeface="Wingdings"/>
              </a:rPr>
              <a:t> I</a:t>
            </a:r>
            <a:r>
              <a:rPr lang="fr-BE" dirty="0"/>
              <a:t>dentifier le défunt, le client et les éventuels autres héritiers.</a:t>
            </a:r>
            <a:endParaRPr lang="fr-FR" dirty="0"/>
          </a:p>
        </p:txBody>
      </p:sp>
      <p:pic>
        <p:nvPicPr>
          <p:cNvPr id="5" name="Image 4">
            <a:extLst>
              <a:ext uri="{FF2B5EF4-FFF2-40B4-BE49-F238E27FC236}">
                <a16:creationId xmlns:a16="http://schemas.microsoft.com/office/drawing/2014/main" id="{6534525B-2E2E-0305-B0EE-2B3DEF3D26E8}"/>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901714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50</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buNone/>
            </a:pPr>
            <a:r>
              <a:rPr lang="fr-FR" b="1" u="sng" dirty="0">
                <a:solidFill>
                  <a:srgbClr val="B0874C"/>
                </a:solidFill>
              </a:rPr>
              <a:t>Quoi ? </a:t>
            </a:r>
            <a:endParaRPr lang="fr-FR" dirty="0">
              <a:solidFill>
                <a:srgbClr val="B0874C"/>
              </a:solidFill>
            </a:endParaRPr>
          </a:p>
          <a:p>
            <a:pPr marL="0" indent="0">
              <a:buNone/>
            </a:pPr>
            <a:endParaRPr lang="fr-FR"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a:t>
            </a:r>
          </a:p>
          <a:p>
            <a:pPr marL="0" indent="0">
              <a:buNone/>
            </a:pPr>
            <a:endParaRPr lang="fr-FR" dirty="0"/>
          </a:p>
          <a:p>
            <a:pPr lvl="1"/>
            <a:r>
              <a:rPr lang="fr-FR" u="dotted" dirty="0"/>
              <a:t>Pouvoir d’appréciation du Tribunal : </a:t>
            </a:r>
            <a:endParaRPr lang="fr-FR" dirty="0"/>
          </a:p>
          <a:p>
            <a:pPr marL="0" indent="0">
              <a:buNone/>
            </a:pPr>
            <a:endParaRPr lang="fr-FR" dirty="0"/>
          </a:p>
          <a:p>
            <a:pPr marL="800100" lvl="2" indent="0">
              <a:buNone/>
            </a:pPr>
            <a:r>
              <a:rPr lang="fr-FR" dirty="0"/>
              <a:t>Il appartient au Juge de décider si la contestation préalable qui lui est soumise risque de bloquer par la suite le cours des opérations et de contraindre le notaire à déposer un PVDD. </a:t>
            </a:r>
          </a:p>
          <a:p>
            <a:pPr marL="800100" lvl="2" indent="0">
              <a:buNone/>
            </a:pPr>
            <a:endParaRPr lang="fr-FR" dirty="0"/>
          </a:p>
          <a:p>
            <a:pPr marL="800100" lvl="2" indent="0">
              <a:buNone/>
            </a:pPr>
            <a:r>
              <a:rPr lang="fr-FR" dirty="0"/>
              <a:t>Si c’est le cas </a:t>
            </a:r>
            <a:r>
              <a:rPr lang="fr-FR" dirty="0">
                <a:sym typeface="Wingdings"/>
              </a:rPr>
              <a:t></a:t>
            </a:r>
            <a:r>
              <a:rPr lang="fr-FR" dirty="0"/>
              <a:t> Tribunal tranche la contestation.</a:t>
            </a:r>
          </a:p>
          <a:p>
            <a:pPr marL="800100" lvl="2" indent="0">
              <a:buNone/>
            </a:pPr>
            <a:endParaRPr lang="fr-FR" dirty="0"/>
          </a:p>
          <a:p>
            <a:pPr marL="800100" lvl="2" indent="0">
              <a:buNone/>
            </a:pPr>
            <a:r>
              <a:rPr lang="fr-FR" dirty="0"/>
              <a:t>Si ce n’est pas le cas </a:t>
            </a:r>
            <a:r>
              <a:rPr lang="fr-FR" dirty="0">
                <a:sym typeface="Wingdings"/>
              </a:rPr>
              <a:t></a:t>
            </a:r>
            <a:r>
              <a:rPr lang="fr-FR" dirty="0"/>
              <a:t> Tribunal ne tranche pas la contestation et envoie tout le dossier au notaire. </a:t>
            </a:r>
          </a:p>
          <a:p>
            <a:pPr marL="0" indent="0">
              <a:buNone/>
            </a:pPr>
            <a:endParaRPr lang="fr-FR" dirty="0"/>
          </a:p>
        </p:txBody>
      </p:sp>
      <p:pic>
        <p:nvPicPr>
          <p:cNvPr id="6" name="Image 5">
            <a:extLst>
              <a:ext uri="{FF2B5EF4-FFF2-40B4-BE49-F238E27FC236}">
                <a16:creationId xmlns:a16="http://schemas.microsoft.com/office/drawing/2014/main" id="{E68667F3-60A9-D6A1-235B-60C8518C1B3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31061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51</a:t>
            </a:fld>
            <a:endParaRPr lang="fr-FR" dirty="0"/>
          </a:p>
        </p:txBody>
      </p:sp>
      <p:sp>
        <p:nvSpPr>
          <p:cNvPr id="5" name="Espace réservé du contenu 4"/>
          <p:cNvSpPr>
            <a:spLocks noGrp="1"/>
          </p:cNvSpPr>
          <p:nvPr>
            <p:ph idx="1"/>
          </p:nvPr>
        </p:nvSpPr>
        <p:spPr/>
        <p:txBody>
          <a:bodyPr>
            <a:normAutofit fontScale="85000" lnSpcReduction="20000"/>
          </a:bodyPr>
          <a:lstStyle/>
          <a:p>
            <a:pPr marL="0" lvl="0" indent="0">
              <a:buNone/>
            </a:pPr>
            <a:r>
              <a:rPr lang="fr-FR" b="1" u="sng" dirty="0">
                <a:solidFill>
                  <a:srgbClr val="B0874C"/>
                </a:solidFill>
              </a:rPr>
              <a:t>Quoi ? </a:t>
            </a:r>
            <a:endParaRPr lang="fr-FR" dirty="0">
              <a:solidFill>
                <a:srgbClr val="B0874C"/>
              </a:solidFill>
            </a:endParaRPr>
          </a:p>
          <a:p>
            <a:pPr marL="0" indent="0">
              <a:buNone/>
            </a:pPr>
            <a:endParaRPr lang="fr-FR"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a:t>
            </a:r>
          </a:p>
          <a:p>
            <a:pPr marL="0" indent="0" algn="just">
              <a:buNone/>
            </a:pPr>
            <a:endParaRPr lang="fr-FR" u="dotted" dirty="0"/>
          </a:p>
          <a:p>
            <a:pPr lvl="1" algn="just"/>
            <a:r>
              <a:rPr lang="fr-FR" u="dotted" dirty="0"/>
              <a:t>Remarque importante : </a:t>
            </a:r>
          </a:p>
          <a:p>
            <a:pPr marL="457200" lvl="1" indent="0" algn="just">
              <a:buNone/>
            </a:pPr>
            <a:endParaRPr lang="fr-FR" dirty="0"/>
          </a:p>
          <a:p>
            <a:pPr marL="800100" lvl="2" indent="0" algn="just">
              <a:buNone/>
            </a:pPr>
            <a:r>
              <a:rPr lang="fr-FR" dirty="0"/>
              <a:t>Une contestation préalable </a:t>
            </a:r>
            <a:r>
              <a:rPr lang="fr-FR" i="1" u="sng" dirty="0"/>
              <a:t>ne doit pas</a:t>
            </a:r>
            <a:r>
              <a:rPr lang="fr-FR" dirty="0"/>
              <a:t> automatiquement et nécessairement être soumise au Tribunal, elle </a:t>
            </a:r>
            <a:r>
              <a:rPr lang="fr-FR" i="1" u="sng" dirty="0"/>
              <a:t>peut </a:t>
            </a:r>
            <a:r>
              <a:rPr lang="fr-FR" dirty="0"/>
              <a:t>l’être. </a:t>
            </a:r>
          </a:p>
          <a:p>
            <a:pPr marL="800100" lvl="2" indent="0" algn="just">
              <a:buNone/>
            </a:pPr>
            <a:endParaRPr lang="fr-FR" dirty="0"/>
          </a:p>
          <a:p>
            <a:pPr marL="800100" lvl="2" indent="0" algn="just">
              <a:buNone/>
            </a:pPr>
            <a:r>
              <a:rPr lang="fr-FR" dirty="0"/>
              <a:t>C’est une possibilité qui doit être réfléchie au cas par cas. </a:t>
            </a:r>
          </a:p>
          <a:p>
            <a:pPr marL="800100" lvl="2" indent="0" algn="just">
              <a:buNone/>
            </a:pPr>
            <a:endParaRPr lang="fr-FR" dirty="0"/>
          </a:p>
          <a:p>
            <a:endParaRPr lang="fr-FR" dirty="0"/>
          </a:p>
        </p:txBody>
      </p:sp>
      <p:pic>
        <p:nvPicPr>
          <p:cNvPr id="6" name="Image 5">
            <a:extLst>
              <a:ext uri="{FF2B5EF4-FFF2-40B4-BE49-F238E27FC236}">
                <a16:creationId xmlns:a16="http://schemas.microsoft.com/office/drawing/2014/main" id="{7AA86A3D-BA64-9558-7593-66767AC284C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418059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n°2 : </a:t>
            </a:r>
            <a:r>
              <a:rPr lang="fr-FR" sz="4000" u="sng" dirty="0">
                <a:solidFill>
                  <a:srgbClr val="396590"/>
                </a:solidFill>
              </a:rPr>
              <a:t>l’acte</a:t>
            </a:r>
            <a:r>
              <a:rPr lang="fr-FR" u="sng" dirty="0">
                <a:solidFill>
                  <a:srgbClr val="396590"/>
                </a:solidFill>
              </a:rPr>
              <a:t> introductif d’instance</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52</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lgn="just">
              <a:buNone/>
            </a:pPr>
            <a:r>
              <a:rPr lang="fr-BE" sz="4200" b="1" dirty="0">
                <a:solidFill>
                  <a:srgbClr val="B0874C"/>
                </a:solidFill>
              </a:rPr>
              <a:t>5</a:t>
            </a:r>
            <a:r>
              <a:rPr lang="fr-FR" sz="4200" b="1" dirty="0">
                <a:solidFill>
                  <a:srgbClr val="B0874C"/>
                </a:solidFill>
              </a:rPr>
              <a:t>.  </a:t>
            </a:r>
            <a:r>
              <a:rPr lang="fr-FR" sz="4200" b="1" u="sng" dirty="0">
                <a:solidFill>
                  <a:srgbClr val="B0874C"/>
                </a:solidFill>
              </a:rPr>
              <a:t>Autres</a:t>
            </a:r>
            <a:endParaRPr lang="fr-FR" sz="4200" dirty="0">
              <a:solidFill>
                <a:srgbClr val="B0874C"/>
              </a:solidFill>
            </a:endParaRPr>
          </a:p>
          <a:p>
            <a:pPr marL="0" indent="0" algn="just">
              <a:buNone/>
            </a:pPr>
            <a:r>
              <a:rPr lang="fr-FR" dirty="0"/>
              <a:t> </a:t>
            </a:r>
          </a:p>
          <a:p>
            <a:pPr lvl="0" algn="just"/>
            <a:r>
              <a:rPr lang="fr-FR" dirty="0"/>
              <a:t>Viser les débats succins (art. 735 C. </a:t>
            </a:r>
            <a:r>
              <a:rPr lang="fr-FR" dirty="0" err="1"/>
              <a:t>jud</a:t>
            </a:r>
            <a:r>
              <a:rPr lang="fr-FR" dirty="0"/>
              <a:t>).</a:t>
            </a:r>
          </a:p>
          <a:p>
            <a:pPr marL="0" indent="0" algn="just">
              <a:buNone/>
            </a:pPr>
            <a:endParaRPr lang="fr-FR" dirty="0"/>
          </a:p>
          <a:p>
            <a:pPr lvl="0" algn="just"/>
            <a:r>
              <a:rPr lang="fr-FR" dirty="0"/>
              <a:t>Les dépens : </a:t>
            </a:r>
          </a:p>
          <a:p>
            <a:pPr marL="0" indent="0" algn="just">
              <a:buNone/>
            </a:pPr>
            <a:endParaRPr lang="fr-FR" dirty="0"/>
          </a:p>
          <a:p>
            <a:pPr lvl="1" algn="just"/>
            <a:r>
              <a:rPr lang="fr-FR" dirty="0"/>
              <a:t>Si la demande contient une demande en liquidation-partage classique : toutes les parties « succombent » :</a:t>
            </a:r>
          </a:p>
          <a:p>
            <a:pPr marL="0" indent="0" algn="just">
              <a:buNone/>
            </a:pPr>
            <a:r>
              <a:rPr lang="fr-FR" dirty="0"/>
              <a:t> </a:t>
            </a:r>
          </a:p>
          <a:p>
            <a:pPr lvl="2" algn="just"/>
            <a:r>
              <a:rPr lang="fr-FR" dirty="0"/>
              <a:t>Demander dépens « à charge de la masse » ;</a:t>
            </a:r>
          </a:p>
          <a:p>
            <a:pPr lvl="2" algn="just"/>
            <a:r>
              <a:rPr lang="fr-FR" dirty="0"/>
              <a:t>Droits de mise au rôle « par parts viriles » ; </a:t>
            </a:r>
          </a:p>
          <a:p>
            <a:pPr marL="0" indent="0" algn="just">
              <a:buNone/>
            </a:pPr>
            <a:r>
              <a:rPr lang="fr-FR" dirty="0"/>
              <a:t> </a:t>
            </a:r>
          </a:p>
          <a:p>
            <a:pPr lvl="1" algn="just"/>
            <a:r>
              <a:rPr lang="fr-FR" dirty="0"/>
              <a:t>S’il s’agit </a:t>
            </a:r>
            <a:r>
              <a:rPr lang="fr-FR" u="sng" dirty="0"/>
              <a:t>uniquement </a:t>
            </a:r>
            <a:r>
              <a:rPr lang="fr-FR" dirty="0"/>
              <a:t>de demandes à l’égard desquelles une partie peut succomber : </a:t>
            </a:r>
          </a:p>
          <a:p>
            <a:pPr marL="0" indent="0" algn="just">
              <a:buNone/>
            </a:pPr>
            <a:r>
              <a:rPr lang="fr-FR" dirty="0"/>
              <a:t> </a:t>
            </a:r>
          </a:p>
          <a:p>
            <a:pPr lvl="2" algn="just"/>
            <a:r>
              <a:rPr lang="fr-FR" dirty="0"/>
              <a:t>Demander condamnation de la partie adverse aux dépens ; </a:t>
            </a:r>
          </a:p>
          <a:p>
            <a:pPr marL="0" indent="0" algn="just">
              <a:buNone/>
            </a:pPr>
            <a:r>
              <a:rPr lang="fr-FR" dirty="0"/>
              <a:t> </a:t>
            </a:r>
          </a:p>
          <a:p>
            <a:pPr marL="400050" lvl="1" indent="0" algn="just">
              <a:buNone/>
            </a:pPr>
            <a:r>
              <a:rPr lang="fr-FR" dirty="0"/>
              <a:t>( ! ) En principe, au stade de la désignation d’un notaire liquidateur, les dépens ne seront pas liquidés car Tribunal n’aura pas vidé sa saisine. </a:t>
            </a:r>
          </a:p>
          <a:p>
            <a:endParaRPr lang="fr-FR" dirty="0"/>
          </a:p>
        </p:txBody>
      </p:sp>
      <p:pic>
        <p:nvPicPr>
          <p:cNvPr id="6" name="Image 5">
            <a:extLst>
              <a:ext uri="{FF2B5EF4-FFF2-40B4-BE49-F238E27FC236}">
                <a16:creationId xmlns:a16="http://schemas.microsoft.com/office/drawing/2014/main" id="{5968A9A7-D3BE-8B9E-883A-4DD31FB0A42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911569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llipse 5"/>
          <p:cNvSpPr/>
          <p:nvPr/>
        </p:nvSpPr>
        <p:spPr>
          <a:xfrm>
            <a:off x="4769607" y="3580143"/>
            <a:ext cx="1891629" cy="162119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585371" y="1529159"/>
            <a:ext cx="8101427" cy="687402"/>
          </a:xfrm>
        </p:spPr>
        <p:txBody>
          <a:bodyPr>
            <a:noAutofit/>
          </a:bodyPr>
          <a:lstStyle/>
          <a:p>
            <a:r>
              <a:rPr lang="fr-FR" sz="3200" dirty="0">
                <a:solidFill>
                  <a:srgbClr val="396590"/>
                </a:solidFill>
              </a:rPr>
              <a:t>La liquidation-partage d’une succession</a:t>
            </a:r>
            <a:br>
              <a:rPr lang="fr-FR" sz="3200" dirty="0">
                <a:solidFill>
                  <a:srgbClr val="396590"/>
                </a:solidFill>
              </a:rPr>
            </a:br>
            <a:r>
              <a:rPr lang="fr-FR" sz="3200" dirty="0">
                <a:solidFill>
                  <a:srgbClr val="396590"/>
                </a:solidFill>
              </a:rPr>
              <a:t>- Etapes empruntées par un dossier classique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53</a:t>
            </a:fld>
            <a:endParaRPr lang="fr-FR" dirty="0"/>
          </a:p>
        </p:txBody>
      </p:sp>
      <p:graphicFrame>
        <p:nvGraphicFramePr>
          <p:cNvPr id="5" name="Diagramme 4"/>
          <p:cNvGraphicFramePr/>
          <p:nvPr>
            <p:extLst>
              <p:ext uri="{D42A27DB-BD31-4B8C-83A1-F6EECF244321}">
                <p14:modId xmlns:p14="http://schemas.microsoft.com/office/powerpoint/2010/main" val="3989455074"/>
              </p:ext>
            </p:extLst>
          </p:nvPr>
        </p:nvGraphicFramePr>
        <p:xfrm>
          <a:off x="585372" y="2354904"/>
          <a:ext cx="8101427" cy="386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E299B4CF-6247-84D8-7BFC-2CF36C987BBB}"/>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30605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a:t>
            </a:r>
            <a:r>
              <a:rPr lang="fr-FR" sz="4000" u="sng" dirty="0">
                <a:solidFill>
                  <a:srgbClr val="396590"/>
                </a:solidFill>
              </a:rPr>
              <a:t>l’audience d’introduction</a:t>
            </a:r>
            <a:endParaRPr lang="fr-FR" u="sng"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54</a:t>
            </a:fld>
            <a:endParaRPr lang="fr-FR" dirty="0"/>
          </a:p>
        </p:txBody>
      </p:sp>
      <p:sp>
        <p:nvSpPr>
          <p:cNvPr id="5" name="Espace réservé du contenu 4"/>
          <p:cNvSpPr>
            <a:spLocks noGrp="1"/>
          </p:cNvSpPr>
          <p:nvPr>
            <p:ph idx="1"/>
          </p:nvPr>
        </p:nvSpPr>
        <p:spPr/>
        <p:txBody>
          <a:bodyPr>
            <a:normAutofit fontScale="92500" lnSpcReduction="20000"/>
          </a:bodyPr>
          <a:lstStyle/>
          <a:p>
            <a:pPr algn="just"/>
            <a:r>
              <a:rPr lang="fr-FR" b="1" u="sng" dirty="0"/>
              <a:t>Demandes « classiques » relatives à la liquidation-partage de la succession (annexe 7).</a:t>
            </a:r>
          </a:p>
          <a:p>
            <a:pPr marL="0" indent="0" algn="just">
              <a:buNone/>
            </a:pPr>
            <a:r>
              <a:rPr lang="fr-FR" b="1" u="sng" dirty="0"/>
              <a:t> </a:t>
            </a:r>
          </a:p>
          <a:p>
            <a:pPr algn="just"/>
            <a:r>
              <a:rPr lang="fr-FR" b="1" u="sng" dirty="0"/>
              <a:t>Cas particulier de l’héritier réservataire exhérédé </a:t>
            </a:r>
          </a:p>
          <a:p>
            <a:pPr marL="0" indent="0" algn="just">
              <a:buNone/>
            </a:pPr>
            <a:endParaRPr lang="fr-FR" b="1" u="sng" dirty="0"/>
          </a:p>
          <a:p>
            <a:pPr algn="just"/>
            <a:r>
              <a:rPr lang="fr-FR" b="1" u="sng" dirty="0"/>
              <a:t>Demandes relatives aux éventuelles contestations préalables (art. 1209, §1</a:t>
            </a:r>
            <a:r>
              <a:rPr lang="fr-FR" b="1" u="sng" baseline="30000" dirty="0"/>
              <a:t>e</a:t>
            </a:r>
            <a:r>
              <a:rPr lang="fr-FR" b="1" u="sng" dirty="0"/>
              <a:t> du C. </a:t>
            </a:r>
            <a:r>
              <a:rPr lang="fr-FR" b="1" u="sng" dirty="0" err="1"/>
              <a:t>jud</a:t>
            </a:r>
            <a:r>
              <a:rPr lang="fr-FR" b="1" u="sng" dirty="0"/>
              <a:t>.) (annexe 8).</a:t>
            </a:r>
            <a:endParaRPr lang="fr-FR" dirty="0"/>
          </a:p>
          <a:p>
            <a:pPr algn="just"/>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4A69734C-E180-F21E-C873-7ACF466F800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808752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l’audience d’introduction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55</a:t>
            </a:fld>
            <a:endParaRPr lang="fr-FR" dirty="0"/>
          </a:p>
        </p:txBody>
      </p:sp>
      <p:sp>
        <p:nvSpPr>
          <p:cNvPr id="5" name="Espace réservé du contenu 4"/>
          <p:cNvSpPr>
            <a:spLocks noGrp="1"/>
          </p:cNvSpPr>
          <p:nvPr>
            <p:ph idx="1"/>
          </p:nvPr>
        </p:nvSpPr>
        <p:spPr/>
        <p:txBody>
          <a:bodyPr/>
          <a:lstStyle/>
          <a:p>
            <a:pPr marL="0" indent="0" algn="just">
              <a:buNone/>
            </a:pPr>
            <a:r>
              <a:rPr lang="fr-FR" b="1" u="sng" dirty="0">
                <a:solidFill>
                  <a:srgbClr val="B0874C"/>
                </a:solidFill>
              </a:rPr>
              <a:t>Demandes « classiques » relatives à la liquidation-partage de la succession</a:t>
            </a:r>
          </a:p>
          <a:p>
            <a:pPr marL="0" indent="0" algn="just">
              <a:buNone/>
            </a:pPr>
            <a:endParaRPr lang="fr-FR" dirty="0"/>
          </a:p>
          <a:p>
            <a:pPr algn="just"/>
            <a:r>
              <a:rPr lang="fr-BE" dirty="0"/>
              <a:t>Art. 735 C. jud. </a:t>
            </a:r>
            <a:r>
              <a:rPr lang="fr-BE" dirty="0">
                <a:sym typeface="Wingdings"/>
              </a:rPr>
              <a:t></a:t>
            </a:r>
            <a:r>
              <a:rPr lang="fr-BE" dirty="0"/>
              <a:t> Demandes classiques (liquidation-partage succession + désignation notaire) peuvent être prises dès l’audience d’introduction. </a:t>
            </a:r>
            <a:endParaRPr lang="fr-FR" dirty="0"/>
          </a:p>
          <a:p>
            <a:endParaRPr lang="fr-FR" dirty="0"/>
          </a:p>
        </p:txBody>
      </p:sp>
      <p:pic>
        <p:nvPicPr>
          <p:cNvPr id="6" name="Image 5">
            <a:extLst>
              <a:ext uri="{FF2B5EF4-FFF2-40B4-BE49-F238E27FC236}">
                <a16:creationId xmlns:a16="http://schemas.microsoft.com/office/drawing/2014/main" id="{901E3A55-2C64-720D-03E2-48166663EE7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869288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l’audience d’introduction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56</a:t>
            </a:fld>
            <a:endParaRPr lang="fr-FR" dirty="0"/>
          </a:p>
        </p:txBody>
      </p:sp>
      <p:sp>
        <p:nvSpPr>
          <p:cNvPr id="5" name="Espace réservé du contenu 4"/>
          <p:cNvSpPr>
            <a:spLocks noGrp="1"/>
          </p:cNvSpPr>
          <p:nvPr>
            <p:ph idx="1"/>
          </p:nvPr>
        </p:nvSpPr>
        <p:spPr/>
        <p:txBody>
          <a:bodyPr>
            <a:normAutofit fontScale="70000" lnSpcReduction="20000"/>
          </a:bodyPr>
          <a:lstStyle/>
          <a:p>
            <a:pPr marL="0" indent="0" algn="just">
              <a:buNone/>
            </a:pPr>
            <a:r>
              <a:rPr lang="fr-FR" b="1" u="sng" dirty="0">
                <a:solidFill>
                  <a:srgbClr val="B0874C"/>
                </a:solidFill>
              </a:rPr>
              <a:t>Demandes « classiques » relatives à la liquidation-partage de la succession</a:t>
            </a:r>
          </a:p>
          <a:p>
            <a:pPr marL="0" indent="0" algn="just">
              <a:buNone/>
            </a:pPr>
            <a:endParaRPr lang="fr-FR" dirty="0"/>
          </a:p>
          <a:p>
            <a:pPr algn="just"/>
            <a:r>
              <a:rPr lang="fr-FR" dirty="0"/>
              <a:t>Liquidation succession = indivision à liquider. </a:t>
            </a:r>
          </a:p>
          <a:p>
            <a:pPr marL="0" indent="0" algn="just">
              <a:buNone/>
            </a:pPr>
            <a:endParaRPr lang="fr-FR" dirty="0"/>
          </a:p>
          <a:p>
            <a:pPr algn="just"/>
            <a:r>
              <a:rPr lang="fr-FR" dirty="0"/>
              <a:t>Indivision = </a:t>
            </a:r>
            <a:r>
              <a:rPr lang="fr-FR" i="1" dirty="0"/>
              <a:t>« état dans lequel se trouvent deux ou plusieurs personnes auxquelles un bien ou une masse de biens appartiennent en commun pour des parts égales ou inégales, par suite d’une succession ou d’un legs qui leur est échu, d’une société dont elles sont membres, d’une communauté établie entre elles par contrat de mariage, d’une donation qu’elles ont reçue ou d’une acquisition par vente ou échange qu’elles ont faite en commun. ».</a:t>
            </a:r>
          </a:p>
          <a:p>
            <a:pPr marL="0" indent="0" algn="just">
              <a:buNone/>
            </a:pPr>
            <a:endParaRPr lang="fr-FR" dirty="0"/>
          </a:p>
        </p:txBody>
      </p:sp>
      <p:pic>
        <p:nvPicPr>
          <p:cNvPr id="6" name="Image 5">
            <a:extLst>
              <a:ext uri="{FF2B5EF4-FFF2-40B4-BE49-F238E27FC236}">
                <a16:creationId xmlns:a16="http://schemas.microsoft.com/office/drawing/2014/main" id="{FF165221-32E7-4C2E-B36B-F9613E559A7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229957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l’audience d’introduction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57</a:t>
            </a:fld>
            <a:endParaRPr lang="fr-FR" dirty="0"/>
          </a:p>
        </p:txBody>
      </p:sp>
      <p:sp>
        <p:nvSpPr>
          <p:cNvPr id="5" name="Espace réservé du contenu 4"/>
          <p:cNvSpPr>
            <a:spLocks noGrp="1"/>
          </p:cNvSpPr>
          <p:nvPr>
            <p:ph idx="1"/>
          </p:nvPr>
        </p:nvSpPr>
        <p:spPr/>
        <p:txBody>
          <a:bodyPr>
            <a:normAutofit fontScale="55000" lnSpcReduction="20000"/>
          </a:bodyPr>
          <a:lstStyle/>
          <a:p>
            <a:pPr marL="0" indent="0" algn="just">
              <a:buNone/>
            </a:pPr>
            <a:r>
              <a:rPr lang="fr-FR" b="1" u="sng" dirty="0">
                <a:solidFill>
                  <a:srgbClr val="B0874C"/>
                </a:solidFill>
              </a:rPr>
              <a:t>Demandes « classiques » relatives à la liquidation-partage de la succession</a:t>
            </a:r>
          </a:p>
          <a:p>
            <a:pPr marL="0" indent="0" algn="just">
              <a:buNone/>
            </a:pPr>
            <a:endParaRPr lang="fr-FR" dirty="0"/>
          </a:p>
          <a:p>
            <a:pPr algn="just"/>
            <a:r>
              <a:rPr lang="fr-FR" dirty="0"/>
              <a:t>Pour qu’il y ait indivision, il faut que les </a:t>
            </a:r>
            <a:r>
              <a:rPr lang="fr-FR" dirty="0" err="1"/>
              <a:t>co-indivisaires</a:t>
            </a:r>
            <a:r>
              <a:rPr lang="fr-FR" dirty="0"/>
              <a:t> soient titulaires de droits de même nature sur la ou les mêmes choses et que ce droit ne soit pas essentiellement divisible (ex : somme d’argent). </a:t>
            </a:r>
          </a:p>
          <a:p>
            <a:pPr marL="0" indent="0" algn="just">
              <a:buNone/>
            </a:pPr>
            <a:endParaRPr lang="fr-FR" dirty="0"/>
          </a:p>
          <a:p>
            <a:pPr marL="400050" lvl="1" indent="0" algn="just">
              <a:buNone/>
            </a:pPr>
            <a:r>
              <a:rPr lang="fr-FR" i="1" dirty="0"/>
              <a:t>Exemples : </a:t>
            </a:r>
          </a:p>
          <a:p>
            <a:pPr marL="400050" lvl="1" indent="0" algn="just">
              <a:buNone/>
            </a:pPr>
            <a:endParaRPr lang="fr-FR" i="1" dirty="0"/>
          </a:p>
          <a:p>
            <a:pPr lvl="1" algn="just"/>
            <a:r>
              <a:rPr lang="fr-FR" i="1" dirty="0"/>
              <a:t>PP et PP = ok ; </a:t>
            </a:r>
          </a:p>
          <a:p>
            <a:pPr lvl="1" algn="just"/>
            <a:r>
              <a:rPr lang="fr-FR" i="1" dirty="0"/>
              <a:t>USU et USU = ok ;</a:t>
            </a:r>
          </a:p>
          <a:p>
            <a:pPr lvl="1" algn="just"/>
            <a:r>
              <a:rPr lang="fr-FR" i="1" dirty="0"/>
              <a:t>NP et NP = ok ;</a:t>
            </a:r>
          </a:p>
          <a:p>
            <a:pPr lvl="1" algn="just"/>
            <a:r>
              <a:rPr lang="fr-FR" i="1" dirty="0"/>
              <a:t>PP et USU = ok ; </a:t>
            </a:r>
          </a:p>
          <a:p>
            <a:pPr lvl="1" algn="just"/>
            <a:r>
              <a:rPr lang="fr-FR" i="1" dirty="0"/>
              <a:t>PP et NP = ok ; </a:t>
            </a:r>
          </a:p>
          <a:p>
            <a:pPr lvl="1" algn="just"/>
            <a:r>
              <a:rPr lang="fr-FR" i="1" dirty="0"/>
              <a:t>USU et NP = pas ok.</a:t>
            </a:r>
          </a:p>
          <a:p>
            <a:pPr marL="0" indent="0">
              <a:buNone/>
            </a:pPr>
            <a:endParaRPr lang="fr-FR" dirty="0"/>
          </a:p>
        </p:txBody>
      </p:sp>
      <p:pic>
        <p:nvPicPr>
          <p:cNvPr id="6" name="Image 5">
            <a:extLst>
              <a:ext uri="{FF2B5EF4-FFF2-40B4-BE49-F238E27FC236}">
                <a16:creationId xmlns:a16="http://schemas.microsoft.com/office/drawing/2014/main" id="{88A711D8-56B0-1176-D3BE-298B277BB89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612495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l’audience d’introduction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58</a:t>
            </a:fld>
            <a:endParaRPr lang="fr-FR" dirty="0"/>
          </a:p>
        </p:txBody>
      </p:sp>
      <p:sp>
        <p:nvSpPr>
          <p:cNvPr id="5" name="Espace réservé du contenu 4"/>
          <p:cNvSpPr>
            <a:spLocks noGrp="1"/>
          </p:cNvSpPr>
          <p:nvPr>
            <p:ph idx="1"/>
          </p:nvPr>
        </p:nvSpPr>
        <p:spPr/>
        <p:txBody>
          <a:bodyPr>
            <a:normAutofit fontScale="47500" lnSpcReduction="20000"/>
          </a:bodyPr>
          <a:lstStyle/>
          <a:p>
            <a:pPr marL="0" indent="0" algn="just">
              <a:buNone/>
            </a:pPr>
            <a:r>
              <a:rPr lang="fr-FR" b="1" u="sng" dirty="0">
                <a:solidFill>
                  <a:srgbClr val="B0874C"/>
                </a:solidFill>
              </a:rPr>
              <a:t>Demandes « classiques » relatives à la liquidation-partage de la succession</a:t>
            </a:r>
          </a:p>
          <a:p>
            <a:pPr marL="0" indent="0" algn="just">
              <a:buNone/>
            </a:pPr>
            <a:endParaRPr lang="fr-FR" dirty="0"/>
          </a:p>
          <a:p>
            <a:pPr algn="just"/>
            <a:r>
              <a:rPr lang="fr-BE" dirty="0"/>
              <a:t>Art. 4.66 C. civ : </a:t>
            </a:r>
            <a:r>
              <a:rPr lang="fr-BE" i="1" dirty="0"/>
              <a:t>« </a:t>
            </a:r>
            <a:r>
              <a:rPr lang="fr-FR" i="1" dirty="0"/>
              <a:t>Nul ne peut être contraint à demeurer dans l'indivision »</a:t>
            </a:r>
            <a:r>
              <a:rPr lang="fr-FR" dirty="0"/>
              <a:t> </a:t>
            </a:r>
          </a:p>
          <a:p>
            <a:pPr algn="just"/>
            <a:endParaRPr lang="fr-FR" dirty="0"/>
          </a:p>
          <a:p>
            <a:pPr algn="just"/>
            <a:r>
              <a:rPr lang="fr-FR" dirty="0"/>
              <a:t>Succession = indivision forcée </a:t>
            </a:r>
            <a:r>
              <a:rPr lang="fr-FR" dirty="0">
                <a:sym typeface="Wingdings"/>
              </a:rPr>
              <a:t></a:t>
            </a:r>
            <a:r>
              <a:rPr lang="fr-FR" dirty="0"/>
              <a:t> presque automatiquement : audience d’intro </a:t>
            </a:r>
            <a:r>
              <a:rPr lang="fr-FR" dirty="0">
                <a:sym typeface="Wingdings"/>
              </a:rPr>
              <a:t></a:t>
            </a:r>
            <a:r>
              <a:rPr lang="fr-FR" dirty="0"/>
              <a:t> liquidation partage ordonnée et notaire désigné.</a:t>
            </a:r>
          </a:p>
          <a:p>
            <a:pPr algn="just"/>
            <a:endParaRPr lang="fr-FR" dirty="0"/>
          </a:p>
          <a:p>
            <a:pPr algn="just"/>
            <a:r>
              <a:rPr lang="fr-BE" dirty="0"/>
              <a:t>( ! ) </a:t>
            </a:r>
            <a:r>
              <a:rPr lang="fr-BE" u="sng" dirty="0"/>
              <a:t>Remarque : Indivision volontaire. </a:t>
            </a:r>
          </a:p>
          <a:p>
            <a:pPr marL="400050" lvl="1" indent="0" algn="just">
              <a:buNone/>
            </a:pPr>
            <a:endParaRPr lang="fr-BE" dirty="0"/>
          </a:p>
          <a:p>
            <a:pPr marL="400050" lvl="1" indent="0" algn="just">
              <a:buNone/>
            </a:pPr>
            <a:r>
              <a:rPr lang="fr-BE" dirty="0"/>
              <a:t>Art. 4.66 C. civ. ne s’applique pas aux indivisions volontaires.</a:t>
            </a:r>
          </a:p>
          <a:p>
            <a:pPr marL="400050" lvl="1" indent="0" algn="just">
              <a:buNone/>
            </a:pPr>
            <a:r>
              <a:rPr lang="fr-FR" dirty="0"/>
              <a:t>L’indivision volontaire implique la naissance de </a:t>
            </a:r>
            <a:r>
              <a:rPr lang="fr-FR" b="1" u="sng" dirty="0"/>
              <a:t>relations contractuelles</a:t>
            </a:r>
            <a:r>
              <a:rPr lang="fr-FR" dirty="0"/>
              <a:t> entre les indivisaires volontaires </a:t>
            </a:r>
            <a:r>
              <a:rPr lang="fr-FR" dirty="0">
                <a:sym typeface="Wingdings"/>
              </a:rPr>
              <a:t> </a:t>
            </a:r>
            <a:r>
              <a:rPr lang="fr-FR" b="1" u="sng" dirty="0"/>
              <a:t>soumise au droit commun des contrats.</a:t>
            </a:r>
          </a:p>
          <a:p>
            <a:pPr marL="400050" lvl="1" indent="0" algn="just">
              <a:buNone/>
            </a:pPr>
            <a:endParaRPr lang="fr-BE" dirty="0"/>
          </a:p>
          <a:p>
            <a:pPr marL="400050" lvl="1" indent="0" algn="just">
              <a:buNone/>
            </a:pPr>
            <a:r>
              <a:rPr lang="fr-BE" i="1" dirty="0"/>
              <a:t>Ex : convention d’indivision assortissant une donation : « Les acquéreurs au présent acte déclarent expressément que leur commune volonté est de ne sortir d’indivision pour la plus longue durée permise par la loi (actuellement cinq ans). ».</a:t>
            </a:r>
          </a:p>
          <a:p>
            <a:pPr marL="400050" lvl="1" indent="0" algn="just">
              <a:buNone/>
            </a:pPr>
            <a:endParaRPr lang="fr-BE" dirty="0"/>
          </a:p>
          <a:p>
            <a:pPr marL="400050" lvl="1" indent="0" algn="just">
              <a:buNone/>
            </a:pPr>
            <a:r>
              <a:rPr lang="fr-BE" dirty="0"/>
              <a:t>Dans ce cas </a:t>
            </a:r>
            <a:r>
              <a:rPr lang="fr-BE" dirty="0">
                <a:sym typeface="Wingdings" panose="05000000000000000000" pitchFamily="2" charset="2"/>
              </a:rPr>
              <a:t> possibles discussions  calendrier. </a:t>
            </a:r>
            <a:endParaRPr lang="fr-FR" dirty="0"/>
          </a:p>
          <a:p>
            <a:pPr marL="0" indent="0">
              <a:buNone/>
            </a:pPr>
            <a:endParaRPr lang="fr-FR" dirty="0"/>
          </a:p>
        </p:txBody>
      </p:sp>
      <p:pic>
        <p:nvPicPr>
          <p:cNvPr id="6" name="Image 5">
            <a:extLst>
              <a:ext uri="{FF2B5EF4-FFF2-40B4-BE49-F238E27FC236}">
                <a16:creationId xmlns:a16="http://schemas.microsoft.com/office/drawing/2014/main" id="{8064230D-E96B-9F2E-CAC5-DE7815FA1C7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40596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45FCE-1004-469D-C29A-95F6FFC357FD}"/>
              </a:ext>
            </a:extLst>
          </p:cNvPr>
          <p:cNvSpPr>
            <a:spLocks noGrp="1"/>
          </p:cNvSpPr>
          <p:nvPr>
            <p:ph type="title"/>
          </p:nvPr>
        </p:nvSpPr>
        <p:spPr/>
        <p:txBody>
          <a:bodyPr>
            <a:normAutofit fontScale="90000"/>
          </a:bodyPr>
          <a:lstStyle/>
          <a:p>
            <a:r>
              <a:rPr lang="fr-FR" u="sng" dirty="0">
                <a:solidFill>
                  <a:srgbClr val="396590"/>
                </a:solidFill>
              </a:rPr>
              <a:t>Etape n°3 : l’audience d’introduction</a:t>
            </a:r>
            <a:endParaRPr lang="fr-FR" dirty="0"/>
          </a:p>
        </p:txBody>
      </p:sp>
      <p:sp>
        <p:nvSpPr>
          <p:cNvPr id="4" name="Espace réservé du numéro de diapositive 3">
            <a:extLst>
              <a:ext uri="{FF2B5EF4-FFF2-40B4-BE49-F238E27FC236}">
                <a16:creationId xmlns:a16="http://schemas.microsoft.com/office/drawing/2014/main" id="{60F03A2D-2949-9958-B514-18993D6B0B73}"/>
              </a:ext>
            </a:extLst>
          </p:cNvPr>
          <p:cNvSpPr>
            <a:spLocks noGrp="1"/>
          </p:cNvSpPr>
          <p:nvPr>
            <p:ph type="sldNum" sz="quarter" idx="12"/>
          </p:nvPr>
        </p:nvSpPr>
        <p:spPr/>
        <p:txBody>
          <a:bodyPr/>
          <a:lstStyle/>
          <a:p>
            <a:fld id="{FA12A729-95A1-A045-93A3-5A3876017817}" type="slidenum">
              <a:rPr lang="fr-FR" smtClean="0"/>
              <a:t>59</a:t>
            </a:fld>
            <a:endParaRPr lang="fr-FR" dirty="0"/>
          </a:p>
        </p:txBody>
      </p:sp>
      <p:sp>
        <p:nvSpPr>
          <p:cNvPr id="5" name="Espace réservé du contenu 4">
            <a:extLst>
              <a:ext uri="{FF2B5EF4-FFF2-40B4-BE49-F238E27FC236}">
                <a16:creationId xmlns:a16="http://schemas.microsoft.com/office/drawing/2014/main" id="{E4AB8287-8B5F-CE94-8887-0C57288BA6BA}"/>
              </a:ext>
            </a:extLst>
          </p:cNvPr>
          <p:cNvSpPr>
            <a:spLocks noGrp="1"/>
          </p:cNvSpPr>
          <p:nvPr>
            <p:ph idx="1"/>
          </p:nvPr>
        </p:nvSpPr>
        <p:spPr/>
        <p:txBody>
          <a:bodyPr>
            <a:normAutofit fontScale="70000" lnSpcReduction="20000"/>
          </a:bodyPr>
          <a:lstStyle/>
          <a:p>
            <a:pPr marL="0" indent="0">
              <a:buNone/>
            </a:pPr>
            <a:r>
              <a:rPr lang="fr-FR" b="1" u="sng" dirty="0">
                <a:solidFill>
                  <a:srgbClr val="B0874C"/>
                </a:solidFill>
              </a:rPr>
              <a:t>Cas particulier de l’HRE</a:t>
            </a:r>
          </a:p>
          <a:p>
            <a:pPr marL="0" indent="0">
              <a:buNone/>
            </a:pPr>
            <a:endParaRPr lang="fr-FR" b="1" u="sng" dirty="0">
              <a:solidFill>
                <a:srgbClr val="B0874C"/>
              </a:solidFill>
            </a:endParaRPr>
          </a:p>
          <a:p>
            <a:pPr marL="0" indent="0">
              <a:buNone/>
            </a:pPr>
            <a:r>
              <a:rPr lang="fr-FR" b="1" u="sng" dirty="0"/>
              <a:t>Du 1</a:t>
            </a:r>
            <a:r>
              <a:rPr lang="fr-FR" b="1" u="sng" baseline="30000" dirty="0"/>
              <a:t>e</a:t>
            </a:r>
            <a:r>
              <a:rPr lang="fr-FR" b="1" u="sng" dirty="0"/>
              <a:t> septembre 2018 au 7 juillet 2025 : </a:t>
            </a:r>
          </a:p>
          <a:p>
            <a:pPr marL="0" indent="0">
              <a:buNone/>
            </a:pPr>
            <a:endParaRPr lang="fr-FR" b="1" u="sng" dirty="0"/>
          </a:p>
          <a:p>
            <a:r>
              <a:rPr lang="fr-FR" dirty="0"/>
              <a:t>« Flou artistique » : Désignation notaire-expert (Charleroi notamment)/ Calendrier.</a:t>
            </a:r>
          </a:p>
          <a:p>
            <a:pPr marL="0" indent="0">
              <a:buNone/>
            </a:pPr>
            <a:endParaRPr lang="fr-FR" dirty="0"/>
          </a:p>
          <a:p>
            <a:pPr marL="0" indent="0">
              <a:buNone/>
            </a:pPr>
            <a:r>
              <a:rPr lang="fr-FR" b="1" u="sng" dirty="0"/>
              <a:t>A partir de la loi du 18 juin 2025 (entrée en vigueur le 7 juillet 2025): </a:t>
            </a:r>
          </a:p>
          <a:p>
            <a:pPr marL="0" indent="0">
              <a:buNone/>
            </a:pPr>
            <a:endParaRPr lang="fr-FR" dirty="0"/>
          </a:p>
          <a:p>
            <a:r>
              <a:rPr lang="fr-FR" dirty="0"/>
              <a:t>Nouvel article 1207 du CJ : un notaire liquidateur peut être désigné même s’il n’existe pas d’indivision. </a:t>
            </a:r>
          </a:p>
        </p:txBody>
      </p:sp>
      <p:pic>
        <p:nvPicPr>
          <p:cNvPr id="6" name="Image 5">
            <a:extLst>
              <a:ext uri="{FF2B5EF4-FFF2-40B4-BE49-F238E27FC236}">
                <a16:creationId xmlns:a16="http://schemas.microsoft.com/office/drawing/2014/main" id="{59DE0985-4512-110F-4E8D-6E2BAAF98AC5}"/>
              </a:ext>
            </a:extLst>
          </p:cNvPr>
          <p:cNvPicPr>
            <a:picLocks noChangeAspect="1"/>
          </p:cNvPicPr>
          <p:nvPr/>
        </p:nvPicPr>
        <p:blipFill>
          <a:blip r:embed="rId2"/>
          <a:stretch>
            <a:fillRect/>
          </a:stretch>
        </p:blipFill>
        <p:spPr>
          <a:xfrm>
            <a:off x="336550" y="231354"/>
            <a:ext cx="8631180" cy="966882"/>
          </a:xfrm>
          <a:prstGeom prst="rect">
            <a:avLst/>
          </a:prstGeom>
        </p:spPr>
      </p:pic>
    </p:spTree>
    <p:extLst>
      <p:ext uri="{BB962C8B-B14F-4D97-AF65-F5344CB8AC3E}">
        <p14:creationId xmlns:p14="http://schemas.microsoft.com/office/powerpoint/2010/main" val="55779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937F4-1AD5-1B6F-1FB3-4FC6EE8890D0}"/>
              </a:ext>
            </a:extLst>
          </p:cNvPr>
          <p:cNvSpPr>
            <a:spLocks noGrp="1"/>
          </p:cNvSpPr>
          <p:nvPr>
            <p:ph type="title"/>
          </p:nvPr>
        </p:nvSpPr>
        <p:spPr/>
        <p:txBody>
          <a:bodyPr>
            <a:normAutofit fontScale="90000"/>
          </a:bodyPr>
          <a:lstStyle/>
          <a:p>
            <a:r>
              <a:rPr lang="fr-FR" u="sng" dirty="0">
                <a:solidFill>
                  <a:srgbClr val="396590"/>
                </a:solidFill>
              </a:rPr>
              <a:t>Etape n°1 : la consultation</a:t>
            </a:r>
            <a:endParaRPr lang="fr-FR" dirty="0"/>
          </a:p>
        </p:txBody>
      </p:sp>
      <p:sp>
        <p:nvSpPr>
          <p:cNvPr id="4" name="Espace réservé du numéro de diapositive 3">
            <a:extLst>
              <a:ext uri="{FF2B5EF4-FFF2-40B4-BE49-F238E27FC236}">
                <a16:creationId xmlns:a16="http://schemas.microsoft.com/office/drawing/2014/main" id="{8EFD832C-6B21-F242-11EF-AE00D001FC33}"/>
              </a:ext>
            </a:extLst>
          </p:cNvPr>
          <p:cNvSpPr>
            <a:spLocks noGrp="1"/>
          </p:cNvSpPr>
          <p:nvPr>
            <p:ph type="sldNum" sz="quarter" idx="12"/>
          </p:nvPr>
        </p:nvSpPr>
        <p:spPr/>
        <p:txBody>
          <a:bodyPr/>
          <a:lstStyle/>
          <a:p>
            <a:fld id="{FA12A729-95A1-A045-93A3-5A3876017817}" type="slidenum">
              <a:rPr lang="fr-FR" smtClean="0"/>
              <a:t>6</a:t>
            </a:fld>
            <a:endParaRPr lang="fr-FR" dirty="0"/>
          </a:p>
        </p:txBody>
      </p:sp>
      <p:sp>
        <p:nvSpPr>
          <p:cNvPr id="5" name="Espace réservé du contenu 4">
            <a:extLst>
              <a:ext uri="{FF2B5EF4-FFF2-40B4-BE49-F238E27FC236}">
                <a16:creationId xmlns:a16="http://schemas.microsoft.com/office/drawing/2014/main" id="{A2BDA78E-CC42-CE3D-71EB-A4C7EC70EC74}"/>
              </a:ext>
            </a:extLst>
          </p:cNvPr>
          <p:cNvSpPr>
            <a:spLocks noGrp="1"/>
          </p:cNvSpPr>
          <p:nvPr>
            <p:ph idx="1"/>
          </p:nvPr>
        </p:nvSpPr>
        <p:spPr/>
        <p:txBody>
          <a:bodyPr/>
          <a:lstStyle/>
          <a:p>
            <a:pPr marL="0" indent="0">
              <a:buNone/>
            </a:pPr>
            <a:r>
              <a:rPr lang="fr-FR" b="1" dirty="0">
                <a:solidFill>
                  <a:srgbClr val="B0874C"/>
                </a:solidFill>
              </a:rPr>
              <a:t>2</a:t>
            </a:r>
            <a:r>
              <a:rPr lang="fr-FR" sz="3200" b="1" dirty="0">
                <a:solidFill>
                  <a:srgbClr val="B0874C"/>
                </a:solidFill>
              </a:rPr>
              <a:t>. </a:t>
            </a:r>
            <a:r>
              <a:rPr lang="fr-FR" sz="3200" b="1" u="sng" dirty="0">
                <a:solidFill>
                  <a:srgbClr val="B0874C"/>
                </a:solidFill>
              </a:rPr>
              <a:t>DIP</a:t>
            </a:r>
          </a:p>
          <a:p>
            <a:pPr marL="0" indent="0">
              <a:buNone/>
            </a:pPr>
            <a:endParaRPr lang="fr-FR" sz="3200" b="1" u="sng" dirty="0">
              <a:solidFill>
                <a:srgbClr val="B0874C"/>
              </a:solidFill>
            </a:endParaRPr>
          </a:p>
          <a:p>
            <a:pPr marL="0" indent="0">
              <a:buNone/>
            </a:pPr>
            <a:r>
              <a:rPr lang="fr-FR" sz="2400" i="1" dirty="0" err="1"/>
              <a:t>Cfr</a:t>
            </a:r>
            <a:r>
              <a:rPr lang="fr-FR" sz="2400" i="1" dirty="0"/>
              <a:t>. </a:t>
            </a:r>
            <a:r>
              <a:rPr lang="fr-FR" sz="2400" dirty="0"/>
              <a:t>tableau repris en annexe 8.</a:t>
            </a:r>
          </a:p>
          <a:p>
            <a:pPr marL="0" indent="0">
              <a:buNone/>
            </a:pPr>
            <a:endParaRPr lang="fr-FR" sz="2400" dirty="0"/>
          </a:p>
          <a:p>
            <a:pPr marL="0" indent="0">
              <a:buNone/>
            </a:pPr>
            <a:r>
              <a:rPr lang="fr-FR" sz="2400" dirty="0"/>
              <a:t>Règlement (UE) du </a:t>
            </a:r>
            <a:r>
              <a:rPr lang="fr-FR" sz="2400"/>
              <a:t>4 juillet 2012, n°650/2012.</a:t>
            </a:r>
            <a:endParaRPr lang="fr-FR" sz="2400" dirty="0"/>
          </a:p>
          <a:p>
            <a:pPr marL="0" indent="0">
              <a:buNone/>
            </a:pPr>
            <a:endParaRPr lang="fr-FR" b="1" u="sng" dirty="0">
              <a:solidFill>
                <a:srgbClr val="B0874C"/>
              </a:solidFill>
            </a:endParaRPr>
          </a:p>
          <a:p>
            <a:pPr marL="0" indent="0">
              <a:buNone/>
            </a:pPr>
            <a:endParaRPr lang="fr-FR" u="sng" dirty="0"/>
          </a:p>
        </p:txBody>
      </p:sp>
      <p:sp>
        <p:nvSpPr>
          <p:cNvPr id="9" name="ZoneTexte 8">
            <a:extLst>
              <a:ext uri="{FF2B5EF4-FFF2-40B4-BE49-F238E27FC236}">
                <a16:creationId xmlns:a16="http://schemas.microsoft.com/office/drawing/2014/main" id="{86C41FE7-0F99-BF22-77E7-2A2ACC75E541}"/>
              </a:ext>
            </a:extLst>
          </p:cNvPr>
          <p:cNvSpPr txBox="1"/>
          <p:nvPr/>
        </p:nvSpPr>
        <p:spPr>
          <a:xfrm>
            <a:off x="1719072" y="3218688"/>
            <a:ext cx="184731" cy="369332"/>
          </a:xfrm>
          <a:prstGeom prst="rect">
            <a:avLst/>
          </a:prstGeom>
          <a:noFill/>
        </p:spPr>
        <p:txBody>
          <a:bodyPr wrap="none" rtlCol="0">
            <a:spAutoFit/>
          </a:bodyPr>
          <a:lstStyle/>
          <a:p>
            <a:endParaRPr lang="fr-FR" dirty="0"/>
          </a:p>
        </p:txBody>
      </p:sp>
      <p:pic>
        <p:nvPicPr>
          <p:cNvPr id="1028" name="Picture 4" descr="page24image12470720">
            <a:extLst>
              <a:ext uri="{FF2B5EF4-FFF2-40B4-BE49-F238E27FC236}">
                <a16:creationId xmlns:a16="http://schemas.microsoft.com/office/drawing/2014/main" id="{AE541FB1-15CD-5CF7-B756-BC52FC552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52" y="1545586"/>
            <a:ext cx="4674793" cy="673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24image12479552">
            <a:extLst>
              <a:ext uri="{FF2B5EF4-FFF2-40B4-BE49-F238E27FC236}">
                <a16:creationId xmlns:a16="http://schemas.microsoft.com/office/drawing/2014/main" id="{B45AB2E4-071E-6501-37AD-B54402637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052" y="1616619"/>
            <a:ext cx="4674793" cy="60588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24image12470720">
            <a:extLst>
              <a:ext uri="{FF2B5EF4-FFF2-40B4-BE49-F238E27FC236}">
                <a16:creationId xmlns:a16="http://schemas.microsoft.com/office/drawing/2014/main" id="{9DE86C42-35E4-42AD-8A02-8A78A9D7F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4image12479552">
            <a:extLst>
              <a:ext uri="{FF2B5EF4-FFF2-40B4-BE49-F238E27FC236}">
                <a16:creationId xmlns:a16="http://schemas.microsoft.com/office/drawing/2014/main" id="{0B2DAD13-491B-AC14-7D26-169AC3A06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750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4image12479360">
            <a:extLst>
              <a:ext uri="{FF2B5EF4-FFF2-40B4-BE49-F238E27FC236}">
                <a16:creationId xmlns:a16="http://schemas.microsoft.com/office/drawing/2014/main" id="{AC4709EA-2EFE-6639-0A4E-270F9EC13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6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58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n°3 : l’audience d’introduction</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60</a:t>
            </a:fld>
            <a:endParaRPr lang="fr-FR" dirty="0"/>
          </a:p>
        </p:txBody>
      </p:sp>
      <p:sp>
        <p:nvSpPr>
          <p:cNvPr id="5" name="Espace réservé du contenu 4"/>
          <p:cNvSpPr>
            <a:spLocks noGrp="1"/>
          </p:cNvSpPr>
          <p:nvPr>
            <p:ph idx="1"/>
          </p:nvPr>
        </p:nvSpPr>
        <p:spPr/>
        <p:txBody>
          <a:bodyPr/>
          <a:lstStyle/>
          <a:p>
            <a:pPr marL="0" indent="0" algn="just">
              <a:buNone/>
            </a:pPr>
            <a:r>
              <a:rPr lang="fr-FR" b="1" u="sng" dirty="0">
                <a:solidFill>
                  <a:srgbClr val="B0874C"/>
                </a:solidFill>
              </a:rPr>
              <a:t>Demandes relatives aux éventuelles contestations préalables (art. 1209, §1</a:t>
            </a:r>
            <a:r>
              <a:rPr lang="fr-FR" b="1" u="sng" baseline="30000" dirty="0">
                <a:solidFill>
                  <a:srgbClr val="B0874C"/>
                </a:solidFill>
              </a:rPr>
              <a:t>e</a:t>
            </a:r>
            <a:r>
              <a:rPr lang="fr-FR" b="1" u="sng" dirty="0">
                <a:solidFill>
                  <a:srgbClr val="B0874C"/>
                </a:solidFill>
              </a:rPr>
              <a:t> du C. </a:t>
            </a:r>
            <a:r>
              <a:rPr lang="fr-FR" b="1" u="sng" dirty="0" err="1">
                <a:solidFill>
                  <a:srgbClr val="B0874C"/>
                </a:solidFill>
              </a:rPr>
              <a:t>jud</a:t>
            </a:r>
            <a:r>
              <a:rPr lang="fr-FR" b="1" u="sng" dirty="0">
                <a:solidFill>
                  <a:srgbClr val="B0874C"/>
                </a:solidFill>
              </a:rPr>
              <a:t>.)</a:t>
            </a:r>
          </a:p>
          <a:p>
            <a:pPr marL="0" indent="0" algn="just">
              <a:buNone/>
            </a:pPr>
            <a:endParaRPr lang="fr-FR" dirty="0"/>
          </a:p>
          <a:p>
            <a:pPr algn="just"/>
            <a:r>
              <a:rPr lang="fr-BE" dirty="0"/>
              <a:t>Calendrier. </a:t>
            </a:r>
            <a:endParaRPr lang="fr-FR" dirty="0"/>
          </a:p>
          <a:p>
            <a:endParaRPr lang="fr-FR" dirty="0"/>
          </a:p>
        </p:txBody>
      </p:sp>
      <p:pic>
        <p:nvPicPr>
          <p:cNvPr id="6" name="Image 5">
            <a:extLst>
              <a:ext uri="{FF2B5EF4-FFF2-40B4-BE49-F238E27FC236}">
                <a16:creationId xmlns:a16="http://schemas.microsoft.com/office/drawing/2014/main" id="{1AE5919B-5BDD-B16A-7DF7-92D0D15F286A}"/>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176859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llipse 5"/>
          <p:cNvSpPr/>
          <p:nvPr/>
        </p:nvSpPr>
        <p:spPr>
          <a:xfrm>
            <a:off x="6904446" y="3320681"/>
            <a:ext cx="2040257" cy="107161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Autofit/>
          </a:bodyPr>
          <a:lstStyle/>
          <a:p>
            <a:r>
              <a:rPr lang="fr-FR" sz="3200" dirty="0">
                <a:solidFill>
                  <a:srgbClr val="396590"/>
                </a:solidFill>
              </a:rPr>
              <a:t>La liquidation-partage d’une succession</a:t>
            </a:r>
            <a:br>
              <a:rPr lang="fr-FR" sz="3200" dirty="0">
                <a:solidFill>
                  <a:srgbClr val="396590"/>
                </a:solidFill>
              </a:rPr>
            </a:br>
            <a:r>
              <a:rPr lang="fr-FR" sz="3200" dirty="0">
                <a:solidFill>
                  <a:srgbClr val="396590"/>
                </a:solidFill>
              </a:rPr>
              <a:t>- Etapes empruntées par un dossier classique -</a:t>
            </a: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61</a:t>
            </a:fld>
            <a:endParaRPr lang="fr-FR" dirty="0"/>
          </a:p>
        </p:txBody>
      </p:sp>
      <p:graphicFrame>
        <p:nvGraphicFramePr>
          <p:cNvPr id="5" name="Diagramme 4"/>
          <p:cNvGraphicFramePr/>
          <p:nvPr>
            <p:extLst>
              <p:ext uri="{D42A27DB-BD31-4B8C-83A1-F6EECF244321}">
                <p14:modId xmlns:p14="http://schemas.microsoft.com/office/powerpoint/2010/main" val="4026748098"/>
              </p:ext>
            </p:extLst>
          </p:nvPr>
        </p:nvGraphicFramePr>
        <p:xfrm>
          <a:off x="585372" y="2354904"/>
          <a:ext cx="8101427" cy="386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9522D215-665C-BA8F-3893-F5FCE87776AA}"/>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001631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62</a:t>
            </a:fld>
            <a:endParaRPr lang="fr-FR" dirty="0"/>
          </a:p>
        </p:txBody>
      </p:sp>
      <p:sp>
        <p:nvSpPr>
          <p:cNvPr id="5" name="Espace réservé du contenu 4"/>
          <p:cNvSpPr>
            <a:spLocks noGrp="1"/>
          </p:cNvSpPr>
          <p:nvPr>
            <p:ph idx="1"/>
          </p:nvPr>
        </p:nvSpPr>
        <p:spPr>
          <a:xfrm>
            <a:off x="457200" y="2169689"/>
            <a:ext cx="8229599" cy="3837920"/>
          </a:xfrm>
        </p:spPr>
        <p:txBody>
          <a:bodyPr>
            <a:normAutofit fontScale="85000" lnSpcReduction="20000"/>
          </a:bodyPr>
          <a:lstStyle/>
          <a:p>
            <a:pPr marL="0" indent="0" algn="just">
              <a:buNone/>
            </a:pPr>
            <a:endParaRPr lang="fr-FR" dirty="0"/>
          </a:p>
          <a:p>
            <a:pPr algn="just"/>
            <a:r>
              <a:rPr lang="fr-BE" dirty="0"/>
              <a:t>But = déterminer « qui a droit à quoi ».</a:t>
            </a:r>
          </a:p>
          <a:p>
            <a:pPr marL="0" indent="0" algn="just">
              <a:buNone/>
            </a:pPr>
            <a:endParaRPr lang="fr-BE" dirty="0"/>
          </a:p>
          <a:p>
            <a:pPr marL="971550" lvl="1" indent="-514350" algn="just">
              <a:buFont typeface="+mj-lt"/>
              <a:buAutoNum type="arabicPeriod"/>
            </a:pPr>
            <a:r>
              <a:rPr lang="fr-BE" dirty="0"/>
              <a:t>Dévolution légale ;</a:t>
            </a:r>
          </a:p>
          <a:p>
            <a:pPr marL="457200" lvl="1" indent="0" algn="just">
              <a:buNone/>
            </a:pPr>
            <a:endParaRPr lang="fr-BE" dirty="0"/>
          </a:p>
          <a:p>
            <a:pPr marL="971550" lvl="1" indent="-514350" algn="just">
              <a:buFont typeface="+mj-lt"/>
              <a:buAutoNum type="arabicPeriod"/>
            </a:pPr>
            <a:r>
              <a:rPr lang="fr-BE" dirty="0"/>
              <a:t>Dévolution testamentaire  ;</a:t>
            </a:r>
          </a:p>
          <a:p>
            <a:pPr marL="457200" lvl="1" indent="0" algn="just">
              <a:buNone/>
            </a:pPr>
            <a:endParaRPr lang="fr-BE" dirty="0"/>
          </a:p>
          <a:p>
            <a:pPr marL="971550" lvl="1" indent="-514350" algn="just">
              <a:buFont typeface="+mj-lt"/>
              <a:buAutoNum type="arabicPeriod"/>
            </a:pPr>
            <a:r>
              <a:rPr lang="fr-BE" dirty="0"/>
              <a:t>Héritiers réservataires ;</a:t>
            </a:r>
          </a:p>
          <a:p>
            <a:pPr marL="971550" lvl="1" indent="-514350" algn="just">
              <a:buFont typeface="+mj-lt"/>
              <a:buAutoNum type="arabicPeriod"/>
            </a:pPr>
            <a:endParaRPr lang="fr-BE" dirty="0"/>
          </a:p>
          <a:p>
            <a:pPr marL="971550" lvl="1" indent="-514350" algn="just">
              <a:buFont typeface="+mj-lt"/>
              <a:buAutoNum type="arabicPeriod"/>
            </a:pPr>
            <a:r>
              <a:rPr lang="fr-BE" dirty="0"/>
              <a:t>Vérification du respect de l’intégrité de la réserve. </a:t>
            </a:r>
          </a:p>
          <a:p>
            <a:pPr marL="0" indent="0" algn="just">
              <a:buNone/>
            </a:pPr>
            <a:endParaRPr lang="fr-FR" dirty="0"/>
          </a:p>
          <a:p>
            <a:endParaRPr lang="fr-FR" dirty="0"/>
          </a:p>
        </p:txBody>
      </p:sp>
      <p:pic>
        <p:nvPicPr>
          <p:cNvPr id="6" name="Image 5">
            <a:extLst>
              <a:ext uri="{FF2B5EF4-FFF2-40B4-BE49-F238E27FC236}">
                <a16:creationId xmlns:a16="http://schemas.microsoft.com/office/drawing/2014/main" id="{95E0668D-6FA1-A45A-75D3-C51A20A0C96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662629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63</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lgn="just">
              <a:buNone/>
            </a:pPr>
            <a:r>
              <a:rPr lang="fr-FR" b="1" dirty="0">
                <a:solidFill>
                  <a:srgbClr val="B0874C"/>
                </a:solidFill>
              </a:rPr>
              <a:t>1. </a:t>
            </a:r>
            <a:r>
              <a:rPr lang="fr-FR" b="1" u="sng" dirty="0">
                <a:solidFill>
                  <a:srgbClr val="B0874C"/>
                </a:solidFill>
              </a:rPr>
              <a:t>Déterminer « Qui a droit à quoi » </a:t>
            </a:r>
          </a:p>
          <a:p>
            <a:pPr marL="0" lvl="0" indent="0" algn="just">
              <a:buNone/>
            </a:pPr>
            <a:endParaRPr lang="fr-FR" dirty="0"/>
          </a:p>
          <a:p>
            <a:pPr algn="just"/>
            <a:r>
              <a:rPr lang="fr-FR" dirty="0"/>
              <a:t>Qui ? </a:t>
            </a:r>
          </a:p>
          <a:p>
            <a:pPr marL="400050" lvl="1" indent="0" algn="just">
              <a:buNone/>
            </a:pPr>
            <a:r>
              <a:rPr lang="fr-FR" dirty="0"/>
              <a:t>Les héritiers. </a:t>
            </a:r>
          </a:p>
          <a:p>
            <a:pPr marL="0" indent="0" algn="just">
              <a:buNone/>
            </a:pPr>
            <a:endParaRPr lang="fr-FR" dirty="0"/>
          </a:p>
          <a:p>
            <a:pPr algn="just"/>
            <a:r>
              <a:rPr lang="fr-FR" dirty="0"/>
              <a:t>Qu’est ce qu’un héritier ?</a:t>
            </a:r>
          </a:p>
          <a:p>
            <a:pPr marL="400050" lvl="1" indent="0" algn="just">
              <a:buNone/>
            </a:pPr>
            <a:r>
              <a:rPr lang="fr-FR" dirty="0"/>
              <a:t>Toute personne qui dispose d'un droit dans une succession, qui est appelée à recueillir une part de la succession du défunt. </a:t>
            </a:r>
          </a:p>
          <a:p>
            <a:pPr marL="0" indent="0" algn="just">
              <a:buNone/>
            </a:pPr>
            <a:endParaRPr lang="fr-FR" dirty="0"/>
          </a:p>
          <a:p>
            <a:pPr algn="just"/>
            <a:r>
              <a:rPr lang="fr-FR" dirty="0"/>
              <a:t>Une personne tient sa qualité d’héritier : </a:t>
            </a:r>
          </a:p>
          <a:p>
            <a:pPr lvl="1" algn="just"/>
            <a:r>
              <a:rPr lang="fr-FR" dirty="0"/>
              <a:t>Soit de la loi = héritiers légaux (</a:t>
            </a:r>
            <a:r>
              <a:rPr lang="fr-FR" i="1" dirty="0"/>
              <a:t>ex : enfants, conjoint survivant (CS), etc.</a:t>
            </a:r>
            <a:r>
              <a:rPr lang="fr-FR" dirty="0"/>
              <a:t>);</a:t>
            </a:r>
          </a:p>
          <a:p>
            <a:pPr marL="457200" lvl="1" indent="0" algn="just">
              <a:buNone/>
            </a:pPr>
            <a:r>
              <a:rPr lang="fr-FR" dirty="0"/>
              <a:t>	= Dévolution légale.</a:t>
            </a:r>
          </a:p>
          <a:p>
            <a:pPr lvl="1" algn="just"/>
            <a:r>
              <a:rPr lang="fr-FR" dirty="0"/>
              <a:t>Soit de la volonté du défunt (par testament) </a:t>
            </a:r>
            <a:r>
              <a:rPr lang="fr-FR" i="1" dirty="0"/>
              <a:t>(ex: cohabitant de fait, Gaia, etc.) ; </a:t>
            </a:r>
          </a:p>
          <a:p>
            <a:pPr marL="457200" lvl="1" indent="0" algn="just">
              <a:buNone/>
            </a:pPr>
            <a:r>
              <a:rPr lang="fr-FR" dirty="0"/>
              <a:t>	= Dévolution testamentaire.</a:t>
            </a:r>
          </a:p>
          <a:p>
            <a:pPr marL="457200" lvl="1" indent="0" algn="just">
              <a:buNone/>
            </a:pPr>
            <a:endParaRPr lang="fr-FR" dirty="0"/>
          </a:p>
          <a:p>
            <a:pPr algn="just"/>
            <a:r>
              <a:rPr lang="fr-FR" dirty="0"/>
              <a:t>A droit à quoi ?</a:t>
            </a:r>
          </a:p>
          <a:p>
            <a:pPr lvl="1" algn="just"/>
            <a:r>
              <a:rPr lang="fr-FR" dirty="0"/>
              <a:t>Soit ce que la loi prévoit = dévolution légale.</a:t>
            </a:r>
          </a:p>
          <a:p>
            <a:pPr lvl="1" algn="just"/>
            <a:r>
              <a:rPr lang="fr-FR" dirty="0"/>
              <a:t>Soit ce que le défunt souhaite = dévolution testamentaire.</a:t>
            </a:r>
          </a:p>
          <a:p>
            <a:pPr lvl="1" algn="just"/>
            <a:endParaRPr lang="fr-FR" dirty="0"/>
          </a:p>
          <a:p>
            <a:pPr marL="0" indent="0" algn="just">
              <a:buNone/>
            </a:pPr>
            <a:endParaRPr lang="fr-FR" dirty="0"/>
          </a:p>
          <a:p>
            <a:pPr marL="0" indent="0">
              <a:buNone/>
            </a:pPr>
            <a:endParaRPr lang="fr-FR" dirty="0"/>
          </a:p>
        </p:txBody>
      </p:sp>
      <p:pic>
        <p:nvPicPr>
          <p:cNvPr id="6" name="Image 5">
            <a:extLst>
              <a:ext uri="{FF2B5EF4-FFF2-40B4-BE49-F238E27FC236}">
                <a16:creationId xmlns:a16="http://schemas.microsoft.com/office/drawing/2014/main" id="{50EC623D-BF88-3DD6-87FE-6FE0425538A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078695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64</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70000" lnSpcReduction="20000"/>
          </a:bodyPr>
          <a:lstStyle/>
          <a:p>
            <a:pPr marL="514350" indent="-514350">
              <a:buFont typeface="Arial"/>
              <a:buAutoNum type="arabicPeriod"/>
            </a:pPr>
            <a:r>
              <a:rPr lang="fr-FR" b="1" u="sng" dirty="0">
                <a:solidFill>
                  <a:srgbClr val="B0874C"/>
                </a:solidFill>
              </a:rPr>
              <a:t>Dévolution légale </a:t>
            </a:r>
          </a:p>
          <a:p>
            <a:pPr marL="0" lvl="0" indent="0">
              <a:buNone/>
            </a:pPr>
            <a:endParaRPr lang="fr-FR" dirty="0"/>
          </a:p>
          <a:p>
            <a:r>
              <a:rPr lang="fr-FR" dirty="0"/>
              <a:t>Pas de testament </a:t>
            </a:r>
            <a:r>
              <a:rPr lang="fr-FR" dirty="0">
                <a:sym typeface="Wingdings"/>
              </a:rPr>
              <a:t></a:t>
            </a:r>
            <a:r>
              <a:rPr lang="fr-FR" dirty="0"/>
              <a:t> c’est la loi qui détermine « qui aura droit à quoi ».</a:t>
            </a:r>
          </a:p>
          <a:p>
            <a:pPr marL="0" indent="0">
              <a:buNone/>
            </a:pPr>
            <a:endParaRPr lang="fr-FR" dirty="0"/>
          </a:p>
          <a:p>
            <a:r>
              <a:rPr lang="fr-FR" dirty="0"/>
              <a:t>5 grandes règles : </a:t>
            </a:r>
            <a:endParaRPr lang="fr-FR" dirty="0">
              <a:cs typeface="Calibri"/>
            </a:endParaRPr>
          </a:p>
          <a:p>
            <a:pPr marL="0" indent="0">
              <a:buNone/>
            </a:pPr>
            <a:endParaRPr lang="fr-FR" dirty="0"/>
          </a:p>
          <a:p>
            <a:pPr lvl="1"/>
            <a:r>
              <a:rPr lang="fr-FR" dirty="0"/>
              <a:t>Règle des lignes (4.11 C. civ.) ;</a:t>
            </a:r>
          </a:p>
          <a:p>
            <a:pPr lvl="1"/>
            <a:r>
              <a:rPr lang="fr-FR" dirty="0"/>
              <a:t>Règle des </a:t>
            </a:r>
            <a:r>
              <a:rPr lang="fr-FR" sz="2900" dirty="0"/>
              <a:t>ordres  (art. 4.10, 4.16, 4.29, 4.26 et 4.27 C. civ.) ; </a:t>
            </a:r>
            <a:endParaRPr lang="fr-FR" sz="2900" dirty="0">
              <a:cs typeface="Calibri"/>
            </a:endParaRPr>
          </a:p>
          <a:p>
            <a:pPr lvl="1"/>
            <a:r>
              <a:rPr lang="fr-FR" sz="2900" dirty="0"/>
              <a:t>Règle des </a:t>
            </a:r>
            <a:r>
              <a:rPr lang="fr-FR" dirty="0"/>
              <a:t>degrés (art. 4.11 C. civ) ; </a:t>
            </a:r>
            <a:endParaRPr lang="fr-FR" dirty="0">
              <a:cs typeface="Calibri"/>
            </a:endParaRPr>
          </a:p>
          <a:p>
            <a:pPr lvl="1"/>
            <a:r>
              <a:rPr lang="fr-FR" dirty="0"/>
              <a:t>Règle de la fente (art. 4.28 et 4.29 C. civ.) ; </a:t>
            </a:r>
            <a:endParaRPr lang="fr-FR" dirty="0">
              <a:cs typeface="Calibri"/>
            </a:endParaRPr>
          </a:p>
          <a:p>
            <a:pPr lvl="1"/>
            <a:r>
              <a:rPr lang="fr-FR" dirty="0"/>
              <a:t>Règle de la substitution (art. 4.13 à 4.14 C. civ.).  </a:t>
            </a:r>
          </a:p>
          <a:p>
            <a:pPr marL="0" lvl="0" indent="0">
              <a:buNone/>
            </a:pPr>
            <a:endParaRPr lang="fr-FR" dirty="0"/>
          </a:p>
          <a:p>
            <a:pPr marL="0" lv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FEEBFE93-0297-6F41-5CBB-B3DE725D2A76}"/>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874143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770C00FF-9A1A-24C8-8F72-C725FE063215}"/>
              </a:ext>
            </a:extLst>
          </p:cNvPr>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BE" sz="2800" dirty="0"/>
          </a:p>
        </p:txBody>
      </p:sp>
      <p:sp>
        <p:nvSpPr>
          <p:cNvPr id="4" name="Espace réservé du numéro de diapositive 3">
            <a:extLst>
              <a:ext uri="{FF2B5EF4-FFF2-40B4-BE49-F238E27FC236}">
                <a16:creationId xmlns:a16="http://schemas.microsoft.com/office/drawing/2014/main" id="{B6AAE1D8-65CF-D534-3ED4-E73087646183}"/>
              </a:ext>
            </a:extLst>
          </p:cNvPr>
          <p:cNvSpPr>
            <a:spLocks noGrp="1"/>
          </p:cNvSpPr>
          <p:nvPr>
            <p:ph type="sldNum" sz="quarter" idx="12"/>
          </p:nvPr>
        </p:nvSpPr>
        <p:spPr/>
        <p:txBody>
          <a:bodyPr/>
          <a:lstStyle/>
          <a:p>
            <a:fld id="{FA12A729-95A1-A045-93A3-5A3876017817}" type="slidenum">
              <a:rPr lang="fr-FR" smtClean="0"/>
              <a:pPr/>
              <a:t>65</a:t>
            </a:fld>
            <a:endParaRPr lang="fr-FR" dirty="0"/>
          </a:p>
        </p:txBody>
      </p:sp>
      <p:sp>
        <p:nvSpPr>
          <p:cNvPr id="5" name="Espace réservé du contenu 4">
            <a:extLst>
              <a:ext uri="{FF2B5EF4-FFF2-40B4-BE49-F238E27FC236}">
                <a16:creationId xmlns:a16="http://schemas.microsoft.com/office/drawing/2014/main" id="{8AB7E21C-8E32-4E42-7D45-C8F99D18B3DF}"/>
              </a:ext>
            </a:extLst>
          </p:cNvPr>
          <p:cNvSpPr>
            <a:spLocks noGrp="1"/>
          </p:cNvSpPr>
          <p:nvPr>
            <p:ph idx="1"/>
          </p:nvPr>
        </p:nvSpPr>
        <p:spPr/>
        <p:txBody>
          <a:bodyPr>
            <a:normAutofit fontScale="62500" lnSpcReduction="20000"/>
          </a:bodyPr>
          <a:lstStyle/>
          <a:p>
            <a:pPr marL="0" indent="0">
              <a:buNone/>
            </a:pPr>
            <a:r>
              <a:rPr lang="fr-FR" b="1" dirty="0">
                <a:solidFill>
                  <a:srgbClr val="B0874C"/>
                </a:solidFill>
              </a:rPr>
              <a:t>1. </a:t>
            </a:r>
            <a:r>
              <a:rPr lang="fr-FR" b="1" u="sng" dirty="0">
                <a:solidFill>
                  <a:srgbClr val="B0874C"/>
                </a:solidFill>
              </a:rPr>
              <a:t>Dévolution légale </a:t>
            </a:r>
          </a:p>
          <a:p>
            <a:pPr marL="0" indent="0">
              <a:buNone/>
            </a:pPr>
            <a:endParaRPr lang="fr-FR" dirty="0"/>
          </a:p>
          <a:p>
            <a:pPr marL="0" indent="0">
              <a:buNone/>
            </a:pPr>
            <a:r>
              <a:rPr lang="fr-FR" b="1" u="sng" dirty="0"/>
              <a:t>Règle des lignes</a:t>
            </a:r>
          </a:p>
          <a:p>
            <a:pPr marL="0" indent="0">
              <a:buNone/>
            </a:pPr>
            <a:endParaRPr lang="fr-FR" b="1" u="sng" dirty="0"/>
          </a:p>
          <a:p>
            <a:pPr>
              <a:buFont typeface="Arial" panose="020B0604020202020204" pitchFamily="34" charset="0"/>
              <a:buChar char="•"/>
            </a:pPr>
            <a:r>
              <a:rPr lang="fr-FR" dirty="0"/>
              <a:t>Ligne directe : personnes qui descendent les unes des autres. </a:t>
            </a:r>
          </a:p>
          <a:p>
            <a:pPr lvl="1">
              <a:buFont typeface="Courier New" panose="02070309020205020404" pitchFamily="49" charset="0"/>
              <a:buChar char="o"/>
            </a:pPr>
            <a:r>
              <a:rPr lang="fr-FR" dirty="0"/>
              <a:t>Ligne directe ascendante du défunt : parents, grands-parents, arrière-grands-parents.</a:t>
            </a:r>
          </a:p>
          <a:p>
            <a:pPr lvl="1">
              <a:buFont typeface="Courier New" panose="02070309020205020404" pitchFamily="49" charset="0"/>
              <a:buChar char="o"/>
            </a:pPr>
            <a:r>
              <a:rPr lang="fr-FR" dirty="0"/>
              <a:t>Ligne directe descendante du défunt : enfants, petits-enfants, arrière-petits-enfants.</a:t>
            </a:r>
          </a:p>
          <a:p>
            <a:pPr marL="457200" lvl="1" indent="0">
              <a:buNone/>
            </a:pPr>
            <a:endParaRPr lang="fr-FR" dirty="0"/>
          </a:p>
          <a:p>
            <a:r>
              <a:rPr lang="fr-FR" dirty="0"/>
              <a:t>Ligne collatérale : personnes qui ne descendent pas les unes des autres mais d’un auteur commun (ex : frères, sœurs, cousins, oncles, neveux, etc.). </a:t>
            </a:r>
          </a:p>
        </p:txBody>
      </p:sp>
      <p:pic>
        <p:nvPicPr>
          <p:cNvPr id="6" name="Image 5">
            <a:extLst>
              <a:ext uri="{FF2B5EF4-FFF2-40B4-BE49-F238E27FC236}">
                <a16:creationId xmlns:a16="http://schemas.microsoft.com/office/drawing/2014/main" id="{92600041-B72C-5936-F1D8-7EAC997CDC38}"/>
              </a:ext>
            </a:extLst>
          </p:cNvPr>
          <p:cNvPicPr>
            <a:picLocks noChangeAspect="1"/>
          </p:cNvPicPr>
          <p:nvPr/>
        </p:nvPicPr>
        <p:blipFill>
          <a:blip r:embed="rId2"/>
          <a:stretch>
            <a:fillRect/>
          </a:stretch>
        </p:blipFill>
        <p:spPr>
          <a:xfrm>
            <a:off x="336550" y="545281"/>
            <a:ext cx="8470900" cy="635000"/>
          </a:xfrm>
          <a:prstGeom prst="rect">
            <a:avLst/>
          </a:prstGeom>
        </p:spPr>
      </p:pic>
      <p:sp>
        <p:nvSpPr>
          <p:cNvPr id="15" name="Espace réservé du contenu 4">
            <a:extLst>
              <a:ext uri="{FF2B5EF4-FFF2-40B4-BE49-F238E27FC236}">
                <a16:creationId xmlns:a16="http://schemas.microsoft.com/office/drawing/2014/main" id="{48C3078F-9881-E512-DCA3-E5D6F36CA9C8}"/>
              </a:ext>
            </a:extLst>
          </p:cNvPr>
          <p:cNvSpPr txBox="1">
            <a:spLocks/>
          </p:cNvSpPr>
          <p:nvPr/>
        </p:nvSpPr>
        <p:spPr>
          <a:xfrm>
            <a:off x="585372" y="2248620"/>
            <a:ext cx="8101427" cy="38775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54703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66</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625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b="1" u="sng" dirty="0"/>
          </a:p>
          <a:p>
            <a:pPr marL="0" indent="0" algn="just">
              <a:buNone/>
            </a:pPr>
            <a:r>
              <a:rPr lang="fr-FR" b="1" u="sng" dirty="0"/>
              <a:t>Règle des ordres  (art. 4.10, 4.16, 4.29, 4.26 et 4.27 C. civ.)</a:t>
            </a:r>
            <a:endParaRPr lang="fr-FR" dirty="0"/>
          </a:p>
          <a:p>
            <a:pPr marL="0" indent="0" algn="just">
              <a:buNone/>
            </a:pPr>
            <a:endParaRPr lang="fr-FR" dirty="0"/>
          </a:p>
          <a:p>
            <a:pPr algn="just"/>
            <a:r>
              <a:rPr lang="fr-FR" dirty="0"/>
              <a:t>Règle = présence d’un héritier dans un ordre exclut tous les ordres ultérieurs. </a:t>
            </a:r>
          </a:p>
          <a:p>
            <a:pPr marL="0" indent="0" algn="just">
              <a:buNone/>
            </a:pPr>
            <a:endParaRPr lang="fr-FR" dirty="0">
              <a:cs typeface="Calibri"/>
            </a:endParaRPr>
          </a:p>
          <a:p>
            <a:pPr marL="400050" lvl="1" indent="0" algn="just">
              <a:buNone/>
            </a:pPr>
            <a:r>
              <a:rPr lang="fr-FR" sz="2500" dirty="0">
                <a:cs typeface="Calibri"/>
              </a:rPr>
              <a:t>La succession revient d'abord aux héritiers du 1er ordre. S'il n'en existe pas, la loi prévoit que les biens reviennent aux héritiers du 2ème ordre, et ainsi de suite. Les héritiers du premier ordre excluent ainsi les héritiers du deuxième ordre, qui, à leur tour, excluent les héritiers des ordres suivants.</a:t>
            </a:r>
          </a:p>
          <a:p>
            <a:pPr marL="0" indent="0" algn="just">
              <a:buNone/>
            </a:pPr>
            <a:endParaRPr lang="fr-FR" dirty="0"/>
          </a:p>
          <a:p>
            <a:pPr algn="just"/>
            <a:r>
              <a:rPr lang="fr-FR" dirty="0"/>
              <a:t>4 ordres.</a:t>
            </a:r>
          </a:p>
          <a:p>
            <a:endParaRPr lang="fr-FR" dirty="0"/>
          </a:p>
        </p:txBody>
      </p:sp>
      <p:pic>
        <p:nvPicPr>
          <p:cNvPr id="6" name="Image 5">
            <a:extLst>
              <a:ext uri="{FF2B5EF4-FFF2-40B4-BE49-F238E27FC236}">
                <a16:creationId xmlns:a16="http://schemas.microsoft.com/office/drawing/2014/main" id="{BD6219C7-E6DC-1FAE-2886-2F7633E3D7F6}"/>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62726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67</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700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b="1" u="sng" dirty="0"/>
          </a:p>
          <a:p>
            <a:pPr marL="0" indent="0" algn="just">
              <a:buNone/>
            </a:pPr>
            <a:r>
              <a:rPr lang="fr-FR" b="1" u="sng" dirty="0"/>
              <a:t>Règle des ordres  (art. 4.10, 4.16, 4.29, 4.26 et 4.27C. civ.)</a:t>
            </a:r>
            <a:endParaRPr lang="fr-FR" dirty="0"/>
          </a:p>
          <a:p>
            <a:pPr marL="0" lvl="0" indent="0" algn="just">
              <a:buNone/>
            </a:pPr>
            <a:endParaRPr lang="fr-FR" dirty="0"/>
          </a:p>
          <a:p>
            <a:pPr marL="0" lvl="0" indent="0" algn="just">
              <a:buNone/>
            </a:pPr>
            <a:r>
              <a:rPr lang="fr-FR" u="sng" dirty="0"/>
              <a:t>1</a:t>
            </a:r>
            <a:r>
              <a:rPr lang="fr-FR" u="sng" baseline="30000" dirty="0"/>
              <a:t>e</a:t>
            </a:r>
            <a:r>
              <a:rPr lang="fr-FR" u="sng" dirty="0"/>
              <a:t> ordre (art. 4.10 C. civ) :</a:t>
            </a:r>
            <a:endParaRPr lang="fr-FR" u="sng">
              <a:cs typeface="Calibri"/>
            </a:endParaRPr>
          </a:p>
          <a:p>
            <a:pPr marL="0" lvl="0" indent="0" algn="just">
              <a:buNone/>
            </a:pPr>
            <a:endParaRPr lang="fr-FR" u="sng" dirty="0"/>
          </a:p>
          <a:p>
            <a:pPr marL="0" indent="0" algn="just">
              <a:buNone/>
            </a:pPr>
            <a:r>
              <a:rPr lang="fr-FR" dirty="0"/>
              <a:t>= Tous les descendants du défunt (sans limitation de degré : </a:t>
            </a:r>
            <a:r>
              <a:rPr lang="fr-FR" i="1" dirty="0"/>
              <a:t>enfants, petits-enfants, arrière-petits-enfants, etc.</a:t>
            </a:r>
            <a:r>
              <a:rPr lang="fr-FR" dirty="0"/>
              <a:t>).</a:t>
            </a:r>
          </a:p>
          <a:p>
            <a:pPr marL="0" indent="0" algn="just">
              <a:buNone/>
            </a:pPr>
            <a:endParaRPr lang="fr-FR" dirty="0"/>
          </a:p>
          <a:p>
            <a:pPr algn="just">
              <a:buFont typeface="Wingdings" charset="0"/>
              <a:buChar char="à"/>
            </a:pPr>
            <a:r>
              <a:rPr lang="fr-FR" dirty="0"/>
              <a:t>Dès qu’il existe un descendant, il « élimine » tous les autres héritiers (sauf : CS et CLS). </a:t>
            </a:r>
          </a:p>
          <a:p>
            <a:pPr marL="0" indent="0">
              <a:buNone/>
            </a:pPr>
            <a:endParaRPr lang="fr-FR" dirty="0"/>
          </a:p>
          <a:p>
            <a:pPr marL="0" indent="0">
              <a:buNone/>
            </a:pPr>
            <a:endParaRPr lang="fr-FR" dirty="0"/>
          </a:p>
          <a:p>
            <a:endParaRPr lang="fr-FR" dirty="0"/>
          </a:p>
        </p:txBody>
      </p:sp>
      <p:pic>
        <p:nvPicPr>
          <p:cNvPr id="6" name="Image 5">
            <a:extLst>
              <a:ext uri="{FF2B5EF4-FFF2-40B4-BE49-F238E27FC236}">
                <a16:creationId xmlns:a16="http://schemas.microsoft.com/office/drawing/2014/main" id="{715418AE-3B23-E117-2A95-4C6F4BF1AC4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410085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68</a:t>
            </a:fld>
            <a:endParaRPr lang="fr-FR" dirty="0"/>
          </a:p>
        </p:txBody>
      </p:sp>
      <p:sp>
        <p:nvSpPr>
          <p:cNvPr id="5" name="Espace réservé du contenu 4"/>
          <p:cNvSpPr>
            <a:spLocks noGrp="1"/>
          </p:cNvSpPr>
          <p:nvPr>
            <p:ph idx="1"/>
          </p:nvPr>
        </p:nvSpPr>
        <p:spPr/>
        <p:txBody>
          <a:bodyPr vert="horz" lIns="91440" tIns="45720" rIns="91440" bIns="45720" rtlCol="0" anchor="t">
            <a:normAutofit/>
          </a:bodyPr>
          <a:lstStyle/>
          <a:p>
            <a:pPr marL="0" lvl="0" indent="0" algn="just">
              <a:buNone/>
            </a:pPr>
            <a:r>
              <a:rPr lang="fr-FR" sz="2400" b="1" dirty="0">
                <a:solidFill>
                  <a:srgbClr val="B0874C"/>
                </a:solidFill>
              </a:rPr>
              <a:t>1</a:t>
            </a:r>
            <a:r>
              <a:rPr lang="fr-FR" sz="2000" b="1" dirty="0">
                <a:solidFill>
                  <a:srgbClr val="B0874C"/>
                </a:solidFill>
              </a:rPr>
              <a:t>. </a:t>
            </a:r>
            <a:r>
              <a:rPr lang="fr-FR" sz="2000" b="1" u="sng" dirty="0">
                <a:solidFill>
                  <a:srgbClr val="B0874C"/>
                </a:solidFill>
              </a:rPr>
              <a:t>Dévolution légale </a:t>
            </a:r>
          </a:p>
          <a:p>
            <a:pPr marL="0" indent="0" algn="just">
              <a:buNone/>
            </a:pPr>
            <a:endParaRPr lang="fr-FR" sz="2000" b="1" u="sng" dirty="0"/>
          </a:p>
          <a:p>
            <a:pPr marL="0" indent="0" algn="just">
              <a:buNone/>
            </a:pPr>
            <a:r>
              <a:rPr lang="fr-FR" sz="2000" b="1" u="sng" dirty="0"/>
              <a:t>Règle des ordres  (art. 4.10, 4.16, 4.29, 4.26 et 4.27C. civ.)</a:t>
            </a:r>
            <a:endParaRPr lang="fr-FR" sz="2000"/>
          </a:p>
          <a:p>
            <a:pPr marL="0" lvl="0" indent="0" algn="just">
              <a:buNone/>
            </a:pPr>
            <a:endParaRPr lang="fr-FR" sz="2000" dirty="0"/>
          </a:p>
          <a:p>
            <a:pPr marL="0" lvl="0" indent="0" algn="just">
              <a:buNone/>
            </a:pPr>
            <a:r>
              <a:rPr lang="fr-FR" sz="2000" u="sng" dirty="0"/>
              <a:t>1</a:t>
            </a:r>
            <a:r>
              <a:rPr lang="fr-FR" sz="2000" u="sng" baseline="30000" dirty="0"/>
              <a:t>e</a:t>
            </a:r>
            <a:r>
              <a:rPr lang="fr-FR" sz="2000" u="sng" dirty="0"/>
              <a:t> ordre (art. 4.10 C. civ) :</a:t>
            </a:r>
            <a:endParaRPr lang="fr-FR" sz="2000" u="sng" dirty="0">
              <a:cs typeface="Calibri"/>
            </a:endParaRPr>
          </a:p>
          <a:p>
            <a:pPr marL="0" indent="0">
              <a:buNone/>
            </a:pPr>
            <a:endParaRPr lang="fr-FR" dirty="0"/>
          </a:p>
          <a:p>
            <a:pPr marL="0" indent="0">
              <a:buNone/>
            </a:pPr>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3954318271"/>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courbée vers la gauche 6"/>
          <p:cNvSpPr/>
          <p:nvPr/>
        </p:nvSpPr>
        <p:spPr>
          <a:xfrm rot="20699976">
            <a:off x="5346716" y="5008858"/>
            <a:ext cx="391805" cy="96535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829194">
            <a:off x="3400773" y="4948677"/>
            <a:ext cx="493217" cy="101558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2182655" y="5371816"/>
            <a:ext cx="1103959" cy="338554"/>
          </a:xfrm>
          <a:prstGeom prst="rect">
            <a:avLst/>
          </a:prstGeom>
          <a:noFill/>
        </p:spPr>
        <p:txBody>
          <a:bodyPr wrap="square" rtlCol="0">
            <a:spAutoFit/>
          </a:bodyPr>
          <a:lstStyle/>
          <a:p>
            <a:r>
              <a:rPr lang="fr-FR" sz="1600" dirty="0"/>
              <a:t>1</a:t>
            </a:r>
            <a:r>
              <a:rPr lang="fr-FR" sz="1600" baseline="30000" dirty="0"/>
              <a:t>e</a:t>
            </a:r>
            <a:r>
              <a:rPr lang="fr-FR" sz="1600" dirty="0"/>
              <a:t> ordre</a:t>
            </a:r>
          </a:p>
        </p:txBody>
      </p:sp>
      <p:pic>
        <p:nvPicPr>
          <p:cNvPr id="15" name="Image 14">
            <a:extLst>
              <a:ext uri="{FF2B5EF4-FFF2-40B4-BE49-F238E27FC236}">
                <a16:creationId xmlns:a16="http://schemas.microsoft.com/office/drawing/2014/main" id="{A43621B8-598F-1EFE-1CA1-07F141199BB7}"/>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043983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69</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400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b="1" u="sng" dirty="0"/>
          </a:p>
          <a:p>
            <a:pPr marL="0" indent="0" algn="just">
              <a:buNone/>
            </a:pPr>
            <a:r>
              <a:rPr lang="fr-FR" b="1" u="sng" dirty="0"/>
              <a:t>Règle des ordres  (art. 4.10, 4.16, 4.29, 4.26 et 4.27 C. civ.)</a:t>
            </a:r>
            <a:endParaRPr lang="fr-FR" dirty="0"/>
          </a:p>
          <a:p>
            <a:pPr marL="0" lvl="0" indent="0">
              <a:buNone/>
            </a:pPr>
            <a:endParaRPr lang="fr-FR" dirty="0"/>
          </a:p>
          <a:p>
            <a:pPr marL="0" lvl="0" indent="0">
              <a:buNone/>
            </a:pPr>
            <a:r>
              <a:rPr lang="fr-FR" u="sng" dirty="0"/>
              <a:t>2</a:t>
            </a:r>
            <a:r>
              <a:rPr lang="fr-FR" u="sng" baseline="30000" dirty="0"/>
              <a:t>e</a:t>
            </a:r>
            <a:r>
              <a:rPr lang="fr-FR" u="sng" dirty="0"/>
              <a:t> ordre (4.10 C. civ.) :</a:t>
            </a:r>
            <a:endParaRPr lang="fr-FR" u="sng" dirty="0">
              <a:cs typeface="Calibri"/>
            </a:endParaRPr>
          </a:p>
          <a:p>
            <a:pPr marL="0" indent="0">
              <a:buNone/>
            </a:pPr>
            <a:endParaRPr lang="fr-FR" dirty="0"/>
          </a:p>
          <a:p>
            <a:pPr marL="0" indent="0">
              <a:buNone/>
            </a:pPr>
            <a:r>
              <a:rPr lang="fr-FR" dirty="0"/>
              <a:t>= Les ascendants privilégiés (père et mère).</a:t>
            </a:r>
            <a:endParaRPr lang="fr-FR" dirty="0">
              <a:cs typeface="Calibri"/>
            </a:endParaRPr>
          </a:p>
          <a:p>
            <a:pPr marL="0" indent="0">
              <a:buNone/>
            </a:pPr>
            <a:r>
              <a:rPr lang="fr-FR" dirty="0"/>
              <a:t>= Les collatéraux privilégiés (frères et sœurs). </a:t>
            </a:r>
            <a:endParaRPr lang="fr-FR" dirty="0">
              <a:cs typeface="Calibri"/>
            </a:endParaRPr>
          </a:p>
          <a:p>
            <a:pPr marL="0" indent="0">
              <a:buNone/>
            </a:pPr>
            <a:endParaRPr lang="fr-FR" dirty="0"/>
          </a:p>
          <a:p>
            <a:pPr marL="0" indent="0">
              <a:buNone/>
            </a:pPr>
            <a:r>
              <a:rPr lang="fr-FR" dirty="0"/>
              <a:t>3 types de collatéraux privilégiés : </a:t>
            </a:r>
          </a:p>
          <a:p>
            <a:pPr marL="0" indent="0">
              <a:buNone/>
            </a:pPr>
            <a:endParaRPr lang="fr-FR" dirty="0"/>
          </a:p>
          <a:p>
            <a:pPr lvl="0"/>
            <a:r>
              <a:rPr lang="fr-FR" dirty="0"/>
              <a:t>Germains = même père et même mère ; </a:t>
            </a:r>
          </a:p>
          <a:p>
            <a:pPr lvl="0"/>
            <a:r>
              <a:rPr lang="fr-FR" dirty="0"/>
              <a:t>Utérins = même mère mais pas même père ; </a:t>
            </a:r>
          </a:p>
          <a:p>
            <a:pPr lvl="0"/>
            <a:r>
              <a:rPr lang="fr-FR" dirty="0"/>
              <a:t>Consanguins = même père mais pas même mère. </a:t>
            </a:r>
          </a:p>
          <a:p>
            <a:pPr marL="0" indent="0">
              <a:buNone/>
            </a:pPr>
            <a:endParaRPr lang="fr-FR" dirty="0"/>
          </a:p>
          <a:p>
            <a:pPr marL="0" indent="0">
              <a:buNone/>
            </a:pPr>
            <a:r>
              <a:rPr lang="fr-FR" b="1" u="sng" dirty="0"/>
              <a:t>Attention</a:t>
            </a:r>
            <a:r>
              <a:rPr lang="fr-FR" dirty="0"/>
              <a:t> : si les père et mère sont toujours en vie (=ascendants privilégiés) </a:t>
            </a:r>
            <a:r>
              <a:rPr lang="fr-FR" dirty="0">
                <a:sym typeface="Wingdings"/>
              </a:rPr>
              <a:t></a:t>
            </a:r>
            <a:r>
              <a:rPr lang="fr-FR" dirty="0"/>
              <a:t> ils recueillent chacun ¼ en PP de la succession et ensuite le reste est partagé entre les collatéraux privilégiés (art. 4.26 C. civ.).</a:t>
            </a:r>
            <a:endParaRPr lang="fr-FR" dirty="0">
              <a:cs typeface="Calibri"/>
            </a:endParaRPr>
          </a:p>
          <a:p>
            <a:endParaRPr lang="fr-FR" dirty="0"/>
          </a:p>
        </p:txBody>
      </p:sp>
      <p:pic>
        <p:nvPicPr>
          <p:cNvPr id="6" name="Image 5">
            <a:extLst>
              <a:ext uri="{FF2B5EF4-FFF2-40B4-BE49-F238E27FC236}">
                <a16:creationId xmlns:a16="http://schemas.microsoft.com/office/drawing/2014/main" id="{96355CBF-C086-C1FF-B714-205144CE8A77}"/>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46813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a:t>
            </a:fld>
            <a:endParaRPr lang="fr-FR" dirty="0"/>
          </a:p>
        </p:txBody>
      </p:sp>
      <p:sp>
        <p:nvSpPr>
          <p:cNvPr id="5" name="Espace réservé du contenu 4"/>
          <p:cNvSpPr>
            <a:spLocks noGrp="1"/>
          </p:cNvSpPr>
          <p:nvPr>
            <p:ph idx="1"/>
          </p:nvPr>
        </p:nvSpPr>
        <p:spPr/>
        <p:txBody>
          <a:bodyPr>
            <a:normAutofit lnSpcReduction="10000"/>
          </a:bodyPr>
          <a:lstStyle/>
          <a:p>
            <a:pPr marL="0" lvl="0" indent="0">
              <a:buNone/>
            </a:pPr>
            <a:r>
              <a:rPr lang="fr-FR" sz="2200" b="1" dirty="0">
                <a:solidFill>
                  <a:srgbClr val="B0874C"/>
                </a:solidFill>
              </a:rPr>
              <a:t>3. </a:t>
            </a:r>
            <a:r>
              <a:rPr lang="fr-BE" sz="2400" b="1" u="sng" dirty="0">
                <a:solidFill>
                  <a:srgbClr val="B0874C"/>
                </a:solidFill>
              </a:rPr>
              <a:t>Date du décès </a:t>
            </a:r>
          </a:p>
          <a:p>
            <a:pPr marL="0" indent="0" algn="just">
              <a:buNone/>
            </a:pPr>
            <a:endParaRPr lang="fr-BE" sz="2400" dirty="0"/>
          </a:p>
          <a:p>
            <a:pPr algn="just"/>
            <a:r>
              <a:rPr lang="fr-BE" sz="2400" dirty="0">
                <a:sym typeface="Wingdings"/>
              </a:rPr>
              <a:t>Réforme significative du d</a:t>
            </a:r>
            <a:r>
              <a:rPr lang="fr-BE" sz="2400" dirty="0"/>
              <a:t>roit des successions </a:t>
            </a:r>
            <a:r>
              <a:rPr lang="fr-BE" sz="2400" dirty="0">
                <a:sym typeface="Wingdings"/>
              </a:rPr>
              <a:t></a:t>
            </a:r>
            <a:r>
              <a:rPr lang="fr-BE" sz="2400" dirty="0"/>
              <a:t> Loi du 31 juillet 2017 modifiant le Code civil en ce qui concerne les successions et les libéralités et modifiant diverses autres dispositions en cette matière.</a:t>
            </a:r>
          </a:p>
          <a:p>
            <a:pPr algn="just"/>
            <a:endParaRPr lang="fr-BE" sz="2400" dirty="0"/>
          </a:p>
          <a:p>
            <a:pPr algn="just"/>
            <a:r>
              <a:rPr lang="fr-BE" sz="2400" dirty="0"/>
              <a:t>La date du décès = très importante car c’est elle qui va déterminer si ce sont les anciennes ou les nouvelles règles qui vont régir la succession.</a:t>
            </a:r>
          </a:p>
          <a:p>
            <a:pPr algn="just"/>
            <a:endParaRPr lang="fr-FR" sz="2400" dirty="0"/>
          </a:p>
          <a:p>
            <a:pPr marL="0" indent="0">
              <a:buNone/>
            </a:pPr>
            <a:endParaRPr lang="fr-FR" sz="2200" b="1" dirty="0"/>
          </a:p>
        </p:txBody>
      </p:sp>
      <p:pic>
        <p:nvPicPr>
          <p:cNvPr id="6" name="Image 5">
            <a:extLst>
              <a:ext uri="{FF2B5EF4-FFF2-40B4-BE49-F238E27FC236}">
                <a16:creationId xmlns:a16="http://schemas.microsoft.com/office/drawing/2014/main" id="{DFBDF429-0B30-2A0B-9FB8-1591E61B4783}"/>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831777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70</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850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b="1" u="sng" dirty="0"/>
          </a:p>
          <a:p>
            <a:pPr marL="0" indent="0" algn="just">
              <a:buNone/>
            </a:pPr>
            <a:r>
              <a:rPr lang="fr-FR" b="1" u="sng" dirty="0"/>
              <a:t>Règle des ordres  (art. 4.10, 4.16, 4.29, 4.26 et 4.27 C. civ.)</a:t>
            </a:r>
            <a:endParaRPr lang="fr-FR"/>
          </a:p>
          <a:p>
            <a:pPr marL="0" indent="0" algn="just">
              <a:buNone/>
            </a:pPr>
            <a:endParaRPr lang="fr-FR" dirty="0"/>
          </a:p>
          <a:p>
            <a:pPr marL="0" indent="0" algn="just">
              <a:buNone/>
            </a:pPr>
            <a:r>
              <a:rPr lang="fr-FR" u="sng" dirty="0"/>
              <a:t>3</a:t>
            </a:r>
            <a:r>
              <a:rPr lang="fr-FR" u="sng" baseline="30000" dirty="0"/>
              <a:t>e</a:t>
            </a:r>
            <a:r>
              <a:rPr lang="fr-FR" u="sng" dirty="0"/>
              <a:t> ordre (art. 4.10 C. civ.) :</a:t>
            </a:r>
            <a:endParaRPr lang="fr-FR" u="sng" dirty="0">
              <a:cs typeface="Calibri"/>
            </a:endParaRPr>
          </a:p>
          <a:p>
            <a:pPr marL="0" lvl="0" indent="0" algn="just">
              <a:buNone/>
            </a:pPr>
            <a:endParaRPr lang="fr-FR" dirty="0"/>
          </a:p>
          <a:p>
            <a:pPr marL="0" indent="0" algn="just">
              <a:buNone/>
            </a:pPr>
            <a:r>
              <a:rPr lang="fr-FR" dirty="0"/>
              <a:t>= Les ascendants ordinaires (= grands-parents et arrière-grands-parents).</a:t>
            </a:r>
          </a:p>
          <a:p>
            <a:pPr marL="0" indent="0">
              <a:buNone/>
            </a:pPr>
            <a:endParaRPr lang="fr-FR" dirty="0"/>
          </a:p>
        </p:txBody>
      </p:sp>
      <p:pic>
        <p:nvPicPr>
          <p:cNvPr id="6" name="Image 5">
            <a:extLst>
              <a:ext uri="{FF2B5EF4-FFF2-40B4-BE49-F238E27FC236}">
                <a16:creationId xmlns:a16="http://schemas.microsoft.com/office/drawing/2014/main" id="{29A57699-62F9-EFA2-C841-31107EADA00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177382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71</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850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b="1" u="sng" dirty="0"/>
          </a:p>
          <a:p>
            <a:pPr marL="0" indent="0" algn="just">
              <a:buNone/>
            </a:pPr>
            <a:r>
              <a:rPr lang="fr-FR" b="1" u="sng" dirty="0"/>
              <a:t>Règle des ordres  (art. 4.10, 4.16, 4.29, 4.26 et 4.27 C. civ.)</a:t>
            </a:r>
            <a:endParaRPr lang="fr-FR" dirty="0"/>
          </a:p>
          <a:p>
            <a:pPr marL="0" indent="0" algn="just">
              <a:buNone/>
            </a:pPr>
            <a:endParaRPr lang="fr-FR" dirty="0"/>
          </a:p>
          <a:p>
            <a:pPr marL="0" indent="0" algn="just">
              <a:buNone/>
            </a:pPr>
            <a:r>
              <a:rPr lang="fr-FR" u="sng" dirty="0"/>
              <a:t>4</a:t>
            </a:r>
            <a:r>
              <a:rPr lang="fr-FR" u="sng" baseline="30000" dirty="0"/>
              <a:t>e</a:t>
            </a:r>
            <a:r>
              <a:rPr lang="fr-FR" u="sng" dirty="0"/>
              <a:t> ordre (art. 4.10 C. civ.) : </a:t>
            </a:r>
            <a:endParaRPr lang="fr-FR" u="sng" dirty="0">
              <a:cs typeface="Calibri"/>
            </a:endParaRPr>
          </a:p>
          <a:p>
            <a:pPr marL="0" lvl="0" indent="0" algn="just">
              <a:buNone/>
            </a:pPr>
            <a:endParaRPr lang="fr-FR" dirty="0"/>
          </a:p>
          <a:p>
            <a:pPr marL="0" indent="0" algn="just">
              <a:buNone/>
            </a:pPr>
            <a:r>
              <a:rPr lang="fr-FR" dirty="0"/>
              <a:t>= Les collatéraux ordinaires (cousins, oncles, tantes, etc.). </a:t>
            </a:r>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73DE7A48-4C2E-9A57-3055-E7C0644C5C58}"/>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051817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72</a:t>
            </a:fld>
            <a:endParaRPr lang="fr-FR" dirty="0"/>
          </a:p>
        </p:txBody>
      </p:sp>
      <p:sp>
        <p:nvSpPr>
          <p:cNvPr id="5" name="Espace réservé du contenu 4"/>
          <p:cNvSpPr>
            <a:spLocks noGrp="1"/>
          </p:cNvSpPr>
          <p:nvPr>
            <p:ph idx="1"/>
          </p:nvPr>
        </p:nvSpPr>
        <p:spPr/>
        <p:txBody>
          <a:bodyPr vert="horz" lIns="91440" tIns="45720" rIns="91440" bIns="45720" rtlCol="0" anchor="t">
            <a:normAutofit fontScale="92500" lnSpcReduction="20000"/>
          </a:bodyPr>
          <a:lstStyle/>
          <a:p>
            <a:pPr marL="0" lvl="0" indent="0">
              <a:buNone/>
            </a:pPr>
            <a:r>
              <a:rPr lang="fr-FR" b="1" dirty="0">
                <a:solidFill>
                  <a:srgbClr val="B0874C"/>
                </a:solidFill>
              </a:rPr>
              <a:t>1. </a:t>
            </a:r>
            <a:r>
              <a:rPr lang="fr-FR" b="1" u="sng" dirty="0">
                <a:solidFill>
                  <a:srgbClr val="B0874C"/>
                </a:solidFill>
              </a:rPr>
              <a:t>Dévolution légale </a:t>
            </a:r>
          </a:p>
          <a:p>
            <a:pPr marL="0" indent="0">
              <a:buNone/>
            </a:pPr>
            <a:endParaRPr lang="fr-FR" b="1" u="sng" dirty="0"/>
          </a:p>
          <a:p>
            <a:pPr marL="0" indent="0">
              <a:buNone/>
            </a:pPr>
            <a:r>
              <a:rPr lang="fr-FR" b="1" u="sng" dirty="0"/>
              <a:t>Règle des degrés (art. 4.11 C. civ)</a:t>
            </a:r>
          </a:p>
          <a:p>
            <a:pPr marL="0" indent="0">
              <a:buNone/>
            </a:pPr>
            <a:endParaRPr lang="fr-FR" dirty="0"/>
          </a:p>
          <a:p>
            <a:pPr algn="just"/>
            <a:r>
              <a:rPr lang="fr-FR" dirty="0"/>
              <a:t>1 degré = 1 génération. </a:t>
            </a:r>
          </a:p>
          <a:p>
            <a:pPr marL="0" indent="0" algn="just">
              <a:buNone/>
            </a:pPr>
            <a:endParaRPr lang="fr-FR" dirty="0">
              <a:cs typeface="Calibri"/>
            </a:endParaRPr>
          </a:p>
          <a:p>
            <a:pPr algn="just"/>
            <a:r>
              <a:rPr lang="fr-FR" dirty="0"/>
              <a:t>Au-delà du 4</a:t>
            </a:r>
            <a:r>
              <a:rPr lang="fr-FR" baseline="30000" dirty="0"/>
              <a:t>e</a:t>
            </a:r>
            <a:r>
              <a:rPr lang="fr-FR" dirty="0"/>
              <a:t> degré </a:t>
            </a:r>
            <a:r>
              <a:rPr lang="fr-FR" dirty="0">
                <a:sym typeface="Wingdings"/>
              </a:rPr>
              <a:t> </a:t>
            </a:r>
            <a:r>
              <a:rPr lang="fr-FR" dirty="0"/>
              <a:t>succession considérée comme vacante.  </a:t>
            </a:r>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7D410CB7-30F4-662A-B549-8EAF1DB9B8D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795055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73</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200" b="1" dirty="0">
                <a:solidFill>
                  <a:srgbClr val="B0874C"/>
                </a:solidFill>
              </a:rPr>
              <a:t>1. </a:t>
            </a:r>
            <a:r>
              <a:rPr lang="fr-FR" sz="1200" b="1" u="sng" dirty="0">
                <a:solidFill>
                  <a:srgbClr val="B0874C"/>
                </a:solidFill>
              </a:rPr>
              <a:t>Dévolution légale </a:t>
            </a:r>
          </a:p>
          <a:p>
            <a:pPr marL="0" indent="0" algn="just">
              <a:buNone/>
            </a:pPr>
            <a:endParaRPr lang="fr-FR" sz="1200" b="1" u="sng" dirty="0"/>
          </a:p>
          <a:p>
            <a:pPr marL="0" indent="0" algn="just">
              <a:buNone/>
            </a:pPr>
            <a:r>
              <a:rPr lang="fr-FR" sz="1200" b="1" u="sng" dirty="0"/>
              <a:t>Règle des degrés (art. 4.11 C. civ)</a:t>
            </a:r>
          </a:p>
          <a:p>
            <a:pPr marL="0" indent="0" algn="just">
              <a:buNone/>
            </a:pPr>
            <a:endParaRPr lang="fr-FR" sz="1200" b="1" u="sng" dirty="0"/>
          </a:p>
          <a:p>
            <a:pPr lvl="0" algn="just"/>
            <a:r>
              <a:rPr lang="fr-FR" sz="1200" u="sng" dirty="0"/>
              <a:t>1</a:t>
            </a:r>
            <a:r>
              <a:rPr lang="fr-FR" sz="1200" u="sng" baseline="30000" dirty="0"/>
              <a:t>e</a:t>
            </a:r>
            <a:r>
              <a:rPr lang="fr-FR" sz="1200" u="sng" dirty="0"/>
              <a:t> degré </a:t>
            </a:r>
          </a:p>
          <a:p>
            <a:pPr marL="0" lvl="0" indent="0" algn="just">
              <a:buNone/>
            </a:pPr>
            <a:endParaRPr lang="fr-FR" sz="1200" dirty="0"/>
          </a:p>
          <a:p>
            <a:pPr marL="0" lvl="0" indent="0" algn="just">
              <a:buNone/>
            </a:pPr>
            <a:r>
              <a:rPr lang="fr-FR" sz="1200" dirty="0"/>
              <a:t>1</a:t>
            </a:r>
            <a:r>
              <a:rPr lang="fr-FR" sz="1200" baseline="30000" dirty="0"/>
              <a:t>e</a:t>
            </a:r>
            <a:r>
              <a:rPr lang="fr-FR" sz="1200" dirty="0"/>
              <a:t> degré </a:t>
            </a:r>
            <a:r>
              <a:rPr lang="fr-FR" sz="1200" dirty="0">
                <a:sym typeface="Wingdings"/>
              </a:rPr>
              <a:t> nécessairement en l</a:t>
            </a:r>
            <a:r>
              <a:rPr lang="fr-FR" sz="1200" dirty="0"/>
              <a:t>igne directe = personnes qui descendent les unes des autres (</a:t>
            </a:r>
            <a:r>
              <a:rPr lang="fr-FR" sz="1200" i="1" dirty="0"/>
              <a:t>ex : parents et enfants, grands-parents et petits-enfants</a:t>
            </a:r>
            <a:r>
              <a:rPr lang="fr-FR" sz="1200" dirty="0"/>
              <a:t>).</a:t>
            </a:r>
          </a:p>
          <a:p>
            <a:pPr marL="0" lvl="0" indent="0" algn="just">
              <a:buNone/>
            </a:pPr>
            <a:endParaRPr lang="fr-FR" sz="1200" dirty="0"/>
          </a:p>
          <a:p>
            <a:pPr marL="0" lvl="0" indent="0" algn="just">
              <a:buNone/>
            </a:pPr>
            <a:endParaRPr lang="fr-FR" dirty="0"/>
          </a:p>
          <a:p>
            <a:pPr marL="0" lvl="0" indent="0" algn="just">
              <a:buNone/>
            </a:pPr>
            <a:endParaRPr lang="fr-FR" dirty="0"/>
          </a:p>
          <a:p>
            <a:pPr marL="0" lvl="0" indent="0" algn="just">
              <a:buNone/>
            </a:pPr>
            <a:endParaRPr lang="fr-FR" dirty="0"/>
          </a:p>
          <a:p>
            <a:pPr marL="0" lvl="0" indent="0" algn="just">
              <a:buNone/>
            </a:pPr>
            <a:endParaRPr lang="fr-FR" dirty="0"/>
          </a:p>
          <a:p>
            <a:pPr marL="0" lvl="0" indent="0">
              <a:buNone/>
            </a:pPr>
            <a:endParaRPr lang="fr-FR" dirty="0"/>
          </a:p>
          <a:p>
            <a:pPr marL="0" lvl="0" indent="0">
              <a:buNone/>
            </a:pPr>
            <a:endParaRPr lang="fr-FR" dirty="0"/>
          </a:p>
          <a:p>
            <a:endParaRPr lang="fr-FR" dirty="0"/>
          </a:p>
        </p:txBody>
      </p:sp>
      <p:graphicFrame>
        <p:nvGraphicFramePr>
          <p:cNvPr id="8" name="Espace réservé du contenu 5"/>
          <p:cNvGraphicFramePr>
            <a:graphicFrameLocks/>
          </p:cNvGraphicFramePr>
          <p:nvPr>
            <p:extLst>
              <p:ext uri="{D42A27DB-BD31-4B8C-83A1-F6EECF244321}">
                <p14:modId xmlns:p14="http://schemas.microsoft.com/office/powerpoint/2010/main" val="2802685484"/>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courbée vers le haut 8"/>
          <p:cNvSpPr/>
          <p:nvPr/>
        </p:nvSpPr>
        <p:spPr>
          <a:xfrm rot="16200000">
            <a:off x="5145155" y="4445809"/>
            <a:ext cx="913984" cy="54235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6070370" y="4484903"/>
            <a:ext cx="965659" cy="370435"/>
          </a:xfrm>
          <a:prstGeom prst="rect">
            <a:avLst/>
          </a:prstGeom>
          <a:noFill/>
        </p:spPr>
        <p:txBody>
          <a:bodyPr wrap="square" rtlCol="0">
            <a:spAutoFit/>
          </a:bodyPr>
          <a:lstStyle/>
          <a:p>
            <a:r>
              <a:rPr lang="fr-FR" dirty="0"/>
              <a:t>1</a:t>
            </a:r>
            <a:r>
              <a:rPr lang="fr-FR" baseline="30000" dirty="0"/>
              <a:t>e</a:t>
            </a:r>
            <a:r>
              <a:rPr lang="fr-FR" dirty="0"/>
              <a:t> degré</a:t>
            </a:r>
          </a:p>
        </p:txBody>
      </p:sp>
      <p:sp>
        <p:nvSpPr>
          <p:cNvPr id="11" name="Flèche courbée vers le haut 10"/>
          <p:cNvSpPr/>
          <p:nvPr/>
        </p:nvSpPr>
        <p:spPr>
          <a:xfrm rot="6281338">
            <a:off x="3046545" y="5245606"/>
            <a:ext cx="944325" cy="662028"/>
          </a:xfrm>
          <a:prstGeom prst="curvedUpArrow">
            <a:avLst>
              <a:gd name="adj1" fmla="val 25000"/>
              <a:gd name="adj2" fmla="val 52459"/>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1750910" y="5186598"/>
            <a:ext cx="965659" cy="370435"/>
          </a:xfrm>
          <a:prstGeom prst="rect">
            <a:avLst/>
          </a:prstGeom>
          <a:noFill/>
        </p:spPr>
        <p:txBody>
          <a:bodyPr wrap="square" rtlCol="0">
            <a:spAutoFit/>
          </a:bodyPr>
          <a:lstStyle/>
          <a:p>
            <a:r>
              <a:rPr lang="fr-FR" dirty="0"/>
              <a:t>1</a:t>
            </a:r>
            <a:r>
              <a:rPr lang="fr-FR" baseline="30000" dirty="0"/>
              <a:t>e</a:t>
            </a:r>
            <a:r>
              <a:rPr lang="fr-FR" dirty="0"/>
              <a:t> degré</a:t>
            </a:r>
          </a:p>
        </p:txBody>
      </p:sp>
      <p:pic>
        <p:nvPicPr>
          <p:cNvPr id="6" name="Image 5">
            <a:extLst>
              <a:ext uri="{FF2B5EF4-FFF2-40B4-BE49-F238E27FC236}">
                <a16:creationId xmlns:a16="http://schemas.microsoft.com/office/drawing/2014/main" id="{348C2437-EFD2-019C-5886-B9DE0B886DB6}"/>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1717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74</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600" b="1" dirty="0">
                <a:solidFill>
                  <a:srgbClr val="B0874C"/>
                </a:solidFill>
              </a:rPr>
              <a:t>1</a:t>
            </a:r>
            <a:r>
              <a:rPr lang="fr-FR" sz="1400" b="1" dirty="0">
                <a:solidFill>
                  <a:srgbClr val="B0874C"/>
                </a:solidFill>
              </a:rPr>
              <a:t>. </a:t>
            </a:r>
            <a:r>
              <a:rPr lang="fr-FR" sz="1400" b="1" u="sng" dirty="0">
                <a:solidFill>
                  <a:srgbClr val="B0874C"/>
                </a:solidFill>
              </a:rPr>
              <a:t>Dévolution légale </a:t>
            </a:r>
          </a:p>
          <a:p>
            <a:pPr marL="0" indent="0" algn="just">
              <a:buNone/>
            </a:pPr>
            <a:endParaRPr lang="fr-FR" sz="1400" b="1" u="sng" dirty="0"/>
          </a:p>
          <a:p>
            <a:pPr marL="0" indent="0" algn="just">
              <a:buNone/>
            </a:pPr>
            <a:r>
              <a:rPr lang="fr-FR" sz="1400" b="1" u="sng" dirty="0"/>
              <a:t>Règle des degrés (art. 4.11 C. civ)</a:t>
            </a:r>
          </a:p>
          <a:p>
            <a:pPr marL="0" indent="0" algn="just">
              <a:buNone/>
            </a:pPr>
            <a:endParaRPr lang="fr-FR" sz="1400" b="1" u="sng" dirty="0"/>
          </a:p>
          <a:p>
            <a:pPr lvl="0" algn="just"/>
            <a:r>
              <a:rPr lang="fr-FR" sz="1400" u="sng" dirty="0"/>
              <a:t>2</a:t>
            </a:r>
            <a:r>
              <a:rPr lang="fr-FR" sz="1400" u="sng" baseline="30000" dirty="0"/>
              <a:t>e</a:t>
            </a:r>
            <a:r>
              <a:rPr lang="fr-FR" sz="1400" u="sng" dirty="0"/>
              <a:t> degré </a:t>
            </a:r>
          </a:p>
          <a:p>
            <a:pPr marL="0" indent="0">
              <a:buNone/>
            </a:pPr>
            <a:endParaRPr lang="fr-FR" sz="1400" dirty="0"/>
          </a:p>
          <a:p>
            <a:pPr marL="0" indent="0">
              <a:buNone/>
            </a:pPr>
            <a:r>
              <a:rPr lang="fr-FR" sz="1400" dirty="0"/>
              <a:t>	</a:t>
            </a:r>
            <a:r>
              <a:rPr lang="fr-FR" sz="1400" u="sng" dirty="0"/>
              <a:t>En ligne directe : </a:t>
            </a:r>
          </a:p>
          <a:p>
            <a:pPr marL="0" indent="0">
              <a:buNone/>
            </a:pPr>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2199893878"/>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6362768" y="4907669"/>
            <a:ext cx="965659" cy="369332"/>
          </a:xfrm>
          <a:prstGeom prst="rect">
            <a:avLst/>
          </a:prstGeom>
          <a:noFill/>
        </p:spPr>
        <p:txBody>
          <a:bodyPr wrap="square" rtlCol="0">
            <a:spAutoFit/>
          </a:bodyPr>
          <a:lstStyle/>
          <a:p>
            <a:r>
              <a:rPr lang="fr-FR" dirty="0"/>
              <a:t>2</a:t>
            </a:r>
            <a:r>
              <a:rPr lang="fr-FR" baseline="30000" dirty="0"/>
              <a:t>e</a:t>
            </a:r>
            <a:r>
              <a:rPr lang="fr-FR" dirty="0"/>
              <a:t> degré</a:t>
            </a:r>
          </a:p>
        </p:txBody>
      </p:sp>
      <p:sp>
        <p:nvSpPr>
          <p:cNvPr id="13" name="ZoneTexte 12"/>
          <p:cNvSpPr txBox="1"/>
          <p:nvPr/>
        </p:nvSpPr>
        <p:spPr>
          <a:xfrm>
            <a:off x="3350043" y="4538337"/>
            <a:ext cx="231493" cy="369332"/>
          </a:xfrm>
          <a:prstGeom prst="rect">
            <a:avLst/>
          </a:prstGeom>
          <a:noFill/>
        </p:spPr>
        <p:txBody>
          <a:bodyPr wrap="square" rtlCol="0">
            <a:spAutoFit/>
          </a:bodyPr>
          <a:lstStyle/>
          <a:p>
            <a:r>
              <a:rPr lang="fr-FR" dirty="0"/>
              <a:t>1</a:t>
            </a:r>
          </a:p>
        </p:txBody>
      </p:sp>
      <p:sp>
        <p:nvSpPr>
          <p:cNvPr id="14" name="ZoneTexte 13"/>
          <p:cNvSpPr txBox="1"/>
          <p:nvPr/>
        </p:nvSpPr>
        <p:spPr>
          <a:xfrm>
            <a:off x="3098707" y="5461667"/>
            <a:ext cx="251336" cy="369332"/>
          </a:xfrm>
          <a:prstGeom prst="rect">
            <a:avLst/>
          </a:prstGeom>
          <a:noFill/>
        </p:spPr>
        <p:txBody>
          <a:bodyPr wrap="square" rtlCol="0">
            <a:spAutoFit/>
          </a:bodyPr>
          <a:lstStyle/>
          <a:p>
            <a:r>
              <a:rPr lang="fr-FR" dirty="0"/>
              <a:t>2</a:t>
            </a:r>
          </a:p>
        </p:txBody>
      </p:sp>
      <p:sp>
        <p:nvSpPr>
          <p:cNvPr id="15" name="Flèche courbée vers la droite 14"/>
          <p:cNvSpPr/>
          <p:nvPr/>
        </p:nvSpPr>
        <p:spPr>
          <a:xfrm>
            <a:off x="3677442" y="4299687"/>
            <a:ext cx="423303" cy="77945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 name="Flèche courbée vers la droite 16"/>
          <p:cNvSpPr/>
          <p:nvPr/>
        </p:nvSpPr>
        <p:spPr>
          <a:xfrm>
            <a:off x="3465790" y="5231542"/>
            <a:ext cx="423303" cy="77945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a gauche 17"/>
          <p:cNvSpPr/>
          <p:nvPr/>
        </p:nvSpPr>
        <p:spPr>
          <a:xfrm>
            <a:off x="5450023" y="4404374"/>
            <a:ext cx="687867" cy="160662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7" name="Image 6">
            <a:extLst>
              <a:ext uri="{FF2B5EF4-FFF2-40B4-BE49-F238E27FC236}">
                <a16:creationId xmlns:a16="http://schemas.microsoft.com/office/drawing/2014/main" id="{CBD475AD-80C0-F186-59AA-E41A54FDDFAA}"/>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12667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75</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200" b="1" dirty="0">
                <a:solidFill>
                  <a:srgbClr val="B0874C"/>
                </a:solidFill>
              </a:rPr>
              <a:t>1</a:t>
            </a:r>
            <a:r>
              <a:rPr lang="fr-FR" sz="1050" b="1" dirty="0">
                <a:solidFill>
                  <a:srgbClr val="B0874C"/>
                </a:solidFill>
              </a:rPr>
              <a:t>. </a:t>
            </a:r>
            <a:r>
              <a:rPr lang="fr-FR" sz="1200" b="1" u="sng" dirty="0">
                <a:solidFill>
                  <a:srgbClr val="B0874C"/>
                </a:solidFill>
              </a:rPr>
              <a:t>Dévolution légale </a:t>
            </a:r>
          </a:p>
          <a:p>
            <a:pPr marL="0" indent="0" algn="just">
              <a:buNone/>
            </a:pPr>
            <a:endParaRPr lang="fr-FR" sz="1200" b="1" u="sng" dirty="0"/>
          </a:p>
          <a:p>
            <a:pPr marL="0" indent="0" algn="just">
              <a:buNone/>
            </a:pPr>
            <a:r>
              <a:rPr lang="fr-FR" sz="1200" b="1" u="sng" dirty="0"/>
              <a:t>Règle des degrés (art. 4.11 C. civ)</a:t>
            </a:r>
          </a:p>
          <a:p>
            <a:pPr marL="0" indent="0" algn="just">
              <a:buNone/>
            </a:pPr>
            <a:endParaRPr lang="fr-FR" sz="1200" b="1" u="sng" dirty="0"/>
          </a:p>
          <a:p>
            <a:pPr lvl="0" algn="just"/>
            <a:r>
              <a:rPr lang="fr-FR" sz="1200" u="sng" dirty="0"/>
              <a:t>2</a:t>
            </a:r>
            <a:r>
              <a:rPr lang="fr-FR" sz="1200" u="sng" baseline="30000" dirty="0"/>
              <a:t>e</a:t>
            </a:r>
            <a:r>
              <a:rPr lang="fr-FR" sz="1200" u="sng" dirty="0"/>
              <a:t> degré </a:t>
            </a:r>
          </a:p>
          <a:p>
            <a:pPr marL="400050" lvl="1" indent="0" algn="just">
              <a:buNone/>
            </a:pPr>
            <a:endParaRPr lang="fr-FR" sz="1200" i="1" dirty="0"/>
          </a:p>
          <a:p>
            <a:pPr marL="400050" lvl="1" indent="0" algn="just">
              <a:buNone/>
            </a:pPr>
            <a:r>
              <a:rPr lang="fr-FR" sz="1200" u="sng" dirty="0"/>
              <a:t>En ligne collatérale </a:t>
            </a:r>
            <a:r>
              <a:rPr lang="fr-FR" sz="1200" dirty="0"/>
              <a:t>:</a:t>
            </a:r>
          </a:p>
          <a:p>
            <a:pPr marL="0" indent="0">
              <a:buNone/>
            </a:pPr>
            <a:endParaRPr lang="fr-FR" dirty="0"/>
          </a:p>
          <a:p>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726041015"/>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courbée vers le haut 7"/>
          <p:cNvSpPr/>
          <p:nvPr/>
        </p:nvSpPr>
        <p:spPr>
          <a:xfrm rot="13996395">
            <a:off x="5458641" y="4401571"/>
            <a:ext cx="1259814" cy="65338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2470890">
            <a:off x="2675597" y="4014623"/>
            <a:ext cx="850692" cy="153562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6567806" y="4287560"/>
            <a:ext cx="621726" cy="369332"/>
          </a:xfrm>
          <a:prstGeom prst="rect">
            <a:avLst/>
          </a:prstGeom>
          <a:noFill/>
        </p:spPr>
        <p:txBody>
          <a:bodyPr wrap="square" rtlCol="0">
            <a:spAutoFit/>
          </a:bodyPr>
          <a:lstStyle/>
          <a:p>
            <a:r>
              <a:rPr lang="fr-FR" dirty="0"/>
              <a:t>1</a:t>
            </a:r>
          </a:p>
        </p:txBody>
      </p:sp>
      <p:sp>
        <p:nvSpPr>
          <p:cNvPr id="11" name="ZoneTexte 10"/>
          <p:cNvSpPr txBox="1"/>
          <p:nvPr/>
        </p:nvSpPr>
        <p:spPr>
          <a:xfrm>
            <a:off x="2116513" y="4724143"/>
            <a:ext cx="357161" cy="369332"/>
          </a:xfrm>
          <a:prstGeom prst="rect">
            <a:avLst/>
          </a:prstGeom>
          <a:noFill/>
        </p:spPr>
        <p:txBody>
          <a:bodyPr wrap="square" rtlCol="0">
            <a:spAutoFit/>
          </a:bodyPr>
          <a:lstStyle/>
          <a:p>
            <a:r>
              <a:rPr lang="fr-FR" dirty="0"/>
              <a:t>2</a:t>
            </a:r>
          </a:p>
        </p:txBody>
      </p:sp>
      <p:pic>
        <p:nvPicPr>
          <p:cNvPr id="7" name="Image 6">
            <a:extLst>
              <a:ext uri="{FF2B5EF4-FFF2-40B4-BE49-F238E27FC236}">
                <a16:creationId xmlns:a16="http://schemas.microsoft.com/office/drawing/2014/main" id="{0B75880D-CD02-1E1E-CD37-6AA5E86D7329}"/>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768898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76</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400" b="1" dirty="0">
                <a:solidFill>
                  <a:srgbClr val="B0874C"/>
                </a:solidFill>
              </a:rPr>
              <a:t>1</a:t>
            </a:r>
            <a:r>
              <a:rPr lang="fr-FR" sz="1200" b="1" dirty="0">
                <a:solidFill>
                  <a:srgbClr val="B0874C"/>
                </a:solidFill>
              </a:rPr>
              <a:t>. </a:t>
            </a:r>
            <a:r>
              <a:rPr lang="fr-FR" sz="1200" b="1" u="sng" dirty="0">
                <a:solidFill>
                  <a:srgbClr val="B0874C"/>
                </a:solidFill>
              </a:rPr>
              <a:t>Dévolution légale </a:t>
            </a:r>
          </a:p>
          <a:p>
            <a:pPr marL="0" indent="0" algn="just">
              <a:buNone/>
            </a:pPr>
            <a:endParaRPr lang="fr-FR" sz="1200" b="1" u="sng" dirty="0"/>
          </a:p>
          <a:p>
            <a:pPr marL="0" indent="0" algn="just">
              <a:buNone/>
            </a:pPr>
            <a:r>
              <a:rPr lang="fr-FR" sz="1200" b="1" u="sng" dirty="0"/>
              <a:t>Règle des degrés (art. 4.11 C. civ)</a:t>
            </a:r>
          </a:p>
          <a:p>
            <a:pPr marL="0" indent="0" algn="just">
              <a:buNone/>
            </a:pPr>
            <a:endParaRPr lang="fr-FR" sz="1200" b="1" u="sng" dirty="0"/>
          </a:p>
          <a:p>
            <a:pPr lvl="0" algn="just"/>
            <a:r>
              <a:rPr lang="fr-FR" sz="1200" u="sng" dirty="0"/>
              <a:t>3</a:t>
            </a:r>
            <a:r>
              <a:rPr lang="fr-FR" sz="1200" u="sng" baseline="30000" dirty="0"/>
              <a:t>e</a:t>
            </a:r>
            <a:r>
              <a:rPr lang="fr-FR" sz="1200" u="sng" dirty="0"/>
              <a:t> degré </a:t>
            </a:r>
          </a:p>
          <a:p>
            <a:pPr marL="0" indent="0">
              <a:buNone/>
            </a:pPr>
            <a:endParaRPr lang="fr-FR" sz="1200" dirty="0"/>
          </a:p>
          <a:p>
            <a:pPr marL="0" indent="0">
              <a:buNone/>
            </a:pPr>
            <a:r>
              <a:rPr lang="fr-FR" sz="1200" u="sng" dirty="0"/>
              <a:t>En ligne directe </a:t>
            </a:r>
            <a:r>
              <a:rPr lang="fr-FR" sz="1200" dirty="0"/>
              <a:t>: </a:t>
            </a:r>
          </a:p>
          <a:p>
            <a:pPr marL="0" indent="0">
              <a:buNone/>
            </a:pPr>
            <a:endParaRPr lang="fr-FR" dirty="0"/>
          </a:p>
          <a:p>
            <a:pPr marL="0" indent="0">
              <a:buNone/>
            </a:pPr>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1134740175"/>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courbée vers la droite 7"/>
          <p:cNvSpPr/>
          <p:nvPr/>
        </p:nvSpPr>
        <p:spPr>
          <a:xfrm>
            <a:off x="3829842" y="4179467"/>
            <a:ext cx="423303" cy="63618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a:off x="3829842" y="4815649"/>
            <a:ext cx="270903" cy="58211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a:off x="3677442" y="5397760"/>
            <a:ext cx="423303" cy="68560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gauche 10"/>
          <p:cNvSpPr/>
          <p:nvPr/>
        </p:nvSpPr>
        <p:spPr>
          <a:xfrm>
            <a:off x="5106089" y="4179467"/>
            <a:ext cx="687867" cy="19039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3386421" y="4179467"/>
            <a:ext cx="198423" cy="307777"/>
          </a:xfrm>
          <a:prstGeom prst="rect">
            <a:avLst/>
          </a:prstGeom>
          <a:noFill/>
        </p:spPr>
        <p:txBody>
          <a:bodyPr wrap="square" rtlCol="0">
            <a:spAutoFit/>
          </a:bodyPr>
          <a:lstStyle/>
          <a:p>
            <a:r>
              <a:rPr lang="fr-FR" sz="1400" dirty="0"/>
              <a:t>1</a:t>
            </a:r>
          </a:p>
        </p:txBody>
      </p:sp>
      <p:sp>
        <p:nvSpPr>
          <p:cNvPr id="13" name="ZoneTexte 12"/>
          <p:cNvSpPr txBox="1"/>
          <p:nvPr/>
        </p:nvSpPr>
        <p:spPr>
          <a:xfrm>
            <a:off x="3280596" y="5616310"/>
            <a:ext cx="291021" cy="338554"/>
          </a:xfrm>
          <a:prstGeom prst="rect">
            <a:avLst/>
          </a:prstGeom>
          <a:noFill/>
        </p:spPr>
        <p:txBody>
          <a:bodyPr wrap="square" rtlCol="0">
            <a:spAutoFit/>
          </a:bodyPr>
          <a:lstStyle/>
          <a:p>
            <a:r>
              <a:rPr lang="fr-FR" sz="1600" dirty="0"/>
              <a:t>3</a:t>
            </a:r>
          </a:p>
        </p:txBody>
      </p:sp>
      <p:sp>
        <p:nvSpPr>
          <p:cNvPr id="14" name="ZoneTexte 13"/>
          <p:cNvSpPr txBox="1"/>
          <p:nvPr/>
        </p:nvSpPr>
        <p:spPr>
          <a:xfrm>
            <a:off x="3313528" y="4921690"/>
            <a:ext cx="344209" cy="338554"/>
          </a:xfrm>
          <a:prstGeom prst="rect">
            <a:avLst/>
          </a:prstGeom>
          <a:noFill/>
        </p:spPr>
        <p:txBody>
          <a:bodyPr wrap="square" rtlCol="0">
            <a:spAutoFit/>
          </a:bodyPr>
          <a:lstStyle/>
          <a:p>
            <a:r>
              <a:rPr lang="fr-FR" sz="1600" dirty="0"/>
              <a:t>2</a:t>
            </a:r>
          </a:p>
        </p:txBody>
      </p:sp>
      <p:sp>
        <p:nvSpPr>
          <p:cNvPr id="15" name="ZoneTexte 14"/>
          <p:cNvSpPr txBox="1"/>
          <p:nvPr/>
        </p:nvSpPr>
        <p:spPr>
          <a:xfrm flipH="1">
            <a:off x="6179915" y="5014023"/>
            <a:ext cx="1108828" cy="338554"/>
          </a:xfrm>
          <a:prstGeom prst="rect">
            <a:avLst/>
          </a:prstGeom>
          <a:noFill/>
        </p:spPr>
        <p:txBody>
          <a:bodyPr wrap="square" rtlCol="0">
            <a:spAutoFit/>
          </a:bodyPr>
          <a:lstStyle/>
          <a:p>
            <a:r>
              <a:rPr lang="fr-FR" sz="1600" dirty="0"/>
              <a:t>3</a:t>
            </a:r>
            <a:r>
              <a:rPr lang="fr-FR" sz="1600" baseline="30000" dirty="0"/>
              <a:t>e</a:t>
            </a:r>
            <a:r>
              <a:rPr lang="fr-FR" sz="1600" dirty="0"/>
              <a:t> degré</a:t>
            </a:r>
          </a:p>
        </p:txBody>
      </p:sp>
      <p:pic>
        <p:nvPicPr>
          <p:cNvPr id="7" name="Image 6">
            <a:extLst>
              <a:ext uri="{FF2B5EF4-FFF2-40B4-BE49-F238E27FC236}">
                <a16:creationId xmlns:a16="http://schemas.microsoft.com/office/drawing/2014/main" id="{D907CFDA-BD31-6D47-CEE4-352AC1E77797}"/>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568508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77</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400" b="1" dirty="0">
                <a:solidFill>
                  <a:srgbClr val="B0874C"/>
                </a:solidFill>
              </a:rPr>
              <a:t>1</a:t>
            </a:r>
            <a:r>
              <a:rPr lang="fr-FR" sz="1200" b="1" dirty="0">
                <a:solidFill>
                  <a:srgbClr val="B0874C"/>
                </a:solidFill>
              </a:rPr>
              <a:t>. </a:t>
            </a:r>
            <a:r>
              <a:rPr lang="fr-FR" sz="1200" b="1" u="sng" dirty="0">
                <a:solidFill>
                  <a:srgbClr val="B0874C"/>
                </a:solidFill>
              </a:rPr>
              <a:t>Dévolution légale </a:t>
            </a:r>
          </a:p>
          <a:p>
            <a:pPr marL="0" indent="0" algn="just">
              <a:buNone/>
            </a:pPr>
            <a:endParaRPr lang="fr-FR" sz="1200" b="1" u="sng" dirty="0"/>
          </a:p>
          <a:p>
            <a:pPr marL="0" indent="0" algn="just">
              <a:buNone/>
            </a:pPr>
            <a:r>
              <a:rPr lang="fr-FR" sz="1200" b="1" u="sng" dirty="0"/>
              <a:t>Règle des degrés (art. 4.11 C. civ)</a:t>
            </a:r>
          </a:p>
          <a:p>
            <a:pPr marL="0" indent="0" algn="just">
              <a:buNone/>
            </a:pPr>
            <a:endParaRPr lang="fr-FR" sz="1200" b="1" u="sng" dirty="0"/>
          </a:p>
          <a:p>
            <a:pPr lvl="0" algn="just"/>
            <a:r>
              <a:rPr lang="fr-FR" sz="1200" u="sng" dirty="0"/>
              <a:t>3</a:t>
            </a:r>
            <a:r>
              <a:rPr lang="fr-FR" sz="1200" u="sng" baseline="30000" dirty="0"/>
              <a:t>e</a:t>
            </a:r>
            <a:r>
              <a:rPr lang="fr-FR" sz="1200" u="sng" dirty="0"/>
              <a:t> degré </a:t>
            </a:r>
          </a:p>
          <a:p>
            <a:pPr marL="0" indent="0">
              <a:buNone/>
            </a:pPr>
            <a:endParaRPr lang="fr-FR" sz="1200" dirty="0"/>
          </a:p>
          <a:p>
            <a:pPr marL="0" indent="0">
              <a:buNone/>
            </a:pPr>
            <a:r>
              <a:rPr lang="fr-FR" sz="1200" u="sng" dirty="0"/>
              <a:t>En ligne collatérale </a:t>
            </a:r>
            <a:r>
              <a:rPr lang="fr-FR" sz="1200" dirty="0"/>
              <a:t>: </a:t>
            </a:r>
          </a:p>
          <a:p>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1577356110"/>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courbée vers le haut 6"/>
          <p:cNvSpPr/>
          <p:nvPr/>
        </p:nvSpPr>
        <p:spPr>
          <a:xfrm rot="16200000">
            <a:off x="5493511" y="5136120"/>
            <a:ext cx="787488" cy="48879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haut 7"/>
          <p:cNvSpPr/>
          <p:nvPr/>
        </p:nvSpPr>
        <p:spPr>
          <a:xfrm rot="13918054">
            <a:off x="5253165" y="4057121"/>
            <a:ext cx="740042" cy="52890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1679322">
            <a:off x="3137171" y="4026403"/>
            <a:ext cx="685035" cy="101952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6428910" y="5147049"/>
            <a:ext cx="396846" cy="369332"/>
          </a:xfrm>
          <a:prstGeom prst="rect">
            <a:avLst/>
          </a:prstGeom>
          <a:noFill/>
        </p:spPr>
        <p:txBody>
          <a:bodyPr wrap="square" rtlCol="0">
            <a:spAutoFit/>
          </a:bodyPr>
          <a:lstStyle/>
          <a:p>
            <a:r>
              <a:rPr lang="fr-FR" dirty="0"/>
              <a:t>1</a:t>
            </a:r>
          </a:p>
        </p:txBody>
      </p:sp>
      <p:sp>
        <p:nvSpPr>
          <p:cNvPr id="11" name="ZoneTexte 10"/>
          <p:cNvSpPr txBox="1"/>
          <p:nvPr/>
        </p:nvSpPr>
        <p:spPr>
          <a:xfrm>
            <a:off x="6131652" y="4048871"/>
            <a:ext cx="421548" cy="369332"/>
          </a:xfrm>
          <a:prstGeom prst="rect">
            <a:avLst/>
          </a:prstGeom>
          <a:noFill/>
        </p:spPr>
        <p:txBody>
          <a:bodyPr wrap="square" rtlCol="0">
            <a:spAutoFit/>
          </a:bodyPr>
          <a:lstStyle/>
          <a:p>
            <a:r>
              <a:rPr lang="fr-FR" dirty="0"/>
              <a:t>2</a:t>
            </a:r>
          </a:p>
        </p:txBody>
      </p:sp>
      <p:sp>
        <p:nvSpPr>
          <p:cNvPr id="12" name="ZoneTexte 11"/>
          <p:cNvSpPr txBox="1"/>
          <p:nvPr/>
        </p:nvSpPr>
        <p:spPr>
          <a:xfrm>
            <a:off x="2590800" y="4259997"/>
            <a:ext cx="347201" cy="369332"/>
          </a:xfrm>
          <a:prstGeom prst="rect">
            <a:avLst/>
          </a:prstGeom>
          <a:noFill/>
        </p:spPr>
        <p:txBody>
          <a:bodyPr wrap="square" rtlCol="0">
            <a:spAutoFit/>
          </a:bodyPr>
          <a:lstStyle/>
          <a:p>
            <a:r>
              <a:rPr lang="fr-FR" dirty="0"/>
              <a:t>3</a:t>
            </a:r>
          </a:p>
        </p:txBody>
      </p:sp>
      <p:pic>
        <p:nvPicPr>
          <p:cNvPr id="13" name="Image 12">
            <a:extLst>
              <a:ext uri="{FF2B5EF4-FFF2-40B4-BE49-F238E27FC236}">
                <a16:creationId xmlns:a16="http://schemas.microsoft.com/office/drawing/2014/main" id="{C1016886-52DF-E0C5-13A8-9EE4495DE23C}"/>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766111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78</a:t>
            </a:fld>
            <a:endParaRPr lang="fr-FR" dirty="0"/>
          </a:p>
        </p:txBody>
      </p:sp>
      <p:sp>
        <p:nvSpPr>
          <p:cNvPr id="5" name="Espace réservé du contenu 4"/>
          <p:cNvSpPr>
            <a:spLocks noGrp="1"/>
          </p:cNvSpPr>
          <p:nvPr>
            <p:ph idx="1"/>
          </p:nvPr>
        </p:nvSpPr>
        <p:spPr>
          <a:xfrm>
            <a:off x="585373" y="2248620"/>
            <a:ext cx="8101427" cy="3877543"/>
          </a:xfrm>
        </p:spPr>
        <p:txBody>
          <a:bodyPr>
            <a:normAutofit/>
          </a:bodyPr>
          <a:lstStyle/>
          <a:p>
            <a:pPr marL="0" lvl="0" indent="0" algn="just">
              <a:buNone/>
            </a:pPr>
            <a:r>
              <a:rPr lang="fr-FR" sz="1200" b="1" dirty="0">
                <a:solidFill>
                  <a:srgbClr val="B0874C"/>
                </a:solidFill>
              </a:rPr>
              <a:t>1</a:t>
            </a:r>
            <a:r>
              <a:rPr lang="fr-FR" sz="1100" b="1" dirty="0">
                <a:solidFill>
                  <a:srgbClr val="B0874C"/>
                </a:solidFill>
              </a:rPr>
              <a:t>. </a:t>
            </a:r>
            <a:r>
              <a:rPr lang="fr-FR" sz="1100" b="1" u="sng" dirty="0">
                <a:solidFill>
                  <a:srgbClr val="B0874C"/>
                </a:solidFill>
              </a:rPr>
              <a:t>Dévolution légale </a:t>
            </a:r>
          </a:p>
          <a:p>
            <a:pPr marL="0" indent="0" algn="just">
              <a:buNone/>
            </a:pPr>
            <a:endParaRPr lang="fr-FR" sz="1100" b="1" u="sng" dirty="0"/>
          </a:p>
          <a:p>
            <a:pPr marL="0" indent="0" algn="just">
              <a:buNone/>
            </a:pPr>
            <a:r>
              <a:rPr lang="fr-FR" sz="1100" b="1" u="sng" dirty="0"/>
              <a:t>Règle des degrés (art. 4.11 C. civ)</a:t>
            </a:r>
          </a:p>
          <a:p>
            <a:pPr marL="0" indent="0" algn="just">
              <a:buNone/>
            </a:pPr>
            <a:endParaRPr lang="fr-FR" sz="1100" b="1" u="sng" dirty="0"/>
          </a:p>
          <a:p>
            <a:pPr lvl="0" algn="just"/>
            <a:r>
              <a:rPr lang="fr-FR" sz="1100" u="sng" dirty="0"/>
              <a:t>4</a:t>
            </a:r>
            <a:r>
              <a:rPr lang="fr-FR" sz="1100" u="sng" baseline="30000" dirty="0"/>
              <a:t>e</a:t>
            </a:r>
            <a:r>
              <a:rPr lang="fr-FR" sz="1100" u="sng" dirty="0"/>
              <a:t> degré</a:t>
            </a:r>
          </a:p>
          <a:p>
            <a:pPr marL="0" indent="0">
              <a:buNone/>
            </a:pPr>
            <a:endParaRPr lang="fr-FR" sz="1100" dirty="0"/>
          </a:p>
          <a:p>
            <a:pPr marL="0" indent="0">
              <a:buNone/>
            </a:pPr>
            <a:r>
              <a:rPr lang="fr-FR" sz="1100" u="sng" dirty="0"/>
              <a:t>En ligne directe : </a:t>
            </a:r>
          </a:p>
          <a:p>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1267061674"/>
              </p:ext>
            </p:extLst>
          </p:nvPr>
        </p:nvGraphicFramePr>
        <p:xfrm>
          <a:off x="1269908" y="2910558"/>
          <a:ext cx="6746387" cy="3206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courbée vers la droite 6"/>
          <p:cNvSpPr/>
          <p:nvPr/>
        </p:nvSpPr>
        <p:spPr>
          <a:xfrm>
            <a:off x="3287209" y="3069316"/>
            <a:ext cx="892905" cy="29370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995531" y="4114469"/>
            <a:ext cx="820149" cy="307777"/>
          </a:xfrm>
          <a:prstGeom prst="rect">
            <a:avLst/>
          </a:prstGeom>
          <a:noFill/>
        </p:spPr>
        <p:txBody>
          <a:bodyPr wrap="square" rtlCol="0">
            <a:spAutoFit/>
          </a:bodyPr>
          <a:lstStyle/>
          <a:p>
            <a:r>
              <a:rPr lang="fr-FR" sz="1400" dirty="0"/>
              <a:t>4</a:t>
            </a:r>
            <a:r>
              <a:rPr lang="fr-FR" sz="1400" baseline="30000" dirty="0"/>
              <a:t>e</a:t>
            </a:r>
            <a:r>
              <a:rPr lang="fr-FR" sz="1400" dirty="0"/>
              <a:t> degré</a:t>
            </a:r>
          </a:p>
        </p:txBody>
      </p:sp>
      <p:pic>
        <p:nvPicPr>
          <p:cNvPr id="9" name="Image 8">
            <a:extLst>
              <a:ext uri="{FF2B5EF4-FFF2-40B4-BE49-F238E27FC236}">
                <a16:creationId xmlns:a16="http://schemas.microsoft.com/office/drawing/2014/main" id="{023FA5BA-637F-03FB-0034-B233ED42FEF3}"/>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489019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a:solidFill>
                  <a:srgbClr val="396590"/>
                </a:solidFill>
              </a:rPr>
              <a:t>Etape n°4/1 : la phase notariale - liquidation-partage</a:t>
            </a:r>
            <a:endParaRPr lang="fr-FR" sz="2800"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79</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600" b="1" dirty="0">
                <a:solidFill>
                  <a:srgbClr val="B0874C"/>
                </a:solidFill>
              </a:rPr>
              <a:t>1</a:t>
            </a:r>
            <a:r>
              <a:rPr lang="fr-FR" sz="1400" b="1" dirty="0">
                <a:solidFill>
                  <a:srgbClr val="B0874C"/>
                </a:solidFill>
              </a:rPr>
              <a:t>. </a:t>
            </a:r>
            <a:r>
              <a:rPr lang="fr-FR" sz="1400" b="1" u="sng" dirty="0">
                <a:solidFill>
                  <a:srgbClr val="B0874C"/>
                </a:solidFill>
              </a:rPr>
              <a:t>Dévolution légale </a:t>
            </a:r>
          </a:p>
          <a:p>
            <a:pPr marL="0" indent="0" algn="just">
              <a:buNone/>
            </a:pPr>
            <a:endParaRPr lang="fr-FR" sz="1400" b="1" u="sng" dirty="0"/>
          </a:p>
          <a:p>
            <a:pPr marL="0" indent="0" algn="just">
              <a:buNone/>
            </a:pPr>
            <a:r>
              <a:rPr lang="fr-FR" sz="1400" b="1" u="sng" dirty="0"/>
              <a:t>Règle des degrés (art. 4.11 C. civ)</a:t>
            </a:r>
          </a:p>
          <a:p>
            <a:pPr marL="0" indent="0" algn="just">
              <a:buNone/>
            </a:pPr>
            <a:endParaRPr lang="fr-FR" sz="1400" b="1" u="sng" dirty="0"/>
          </a:p>
          <a:p>
            <a:pPr lvl="0" algn="just"/>
            <a:r>
              <a:rPr lang="fr-FR" sz="1400" u="sng" dirty="0"/>
              <a:t>4</a:t>
            </a:r>
            <a:r>
              <a:rPr lang="fr-FR" sz="1400" u="sng" baseline="30000" dirty="0"/>
              <a:t>e</a:t>
            </a:r>
            <a:r>
              <a:rPr lang="fr-FR" sz="1400" u="sng" dirty="0"/>
              <a:t> degré</a:t>
            </a:r>
          </a:p>
          <a:p>
            <a:pPr marL="0" indent="0">
              <a:buNone/>
            </a:pPr>
            <a:endParaRPr lang="fr-FR" sz="1400" dirty="0"/>
          </a:p>
          <a:p>
            <a:pPr marL="0" indent="0">
              <a:buNone/>
            </a:pPr>
            <a:r>
              <a:rPr lang="fr-FR" sz="1400" u="sng" dirty="0"/>
              <a:t>En ligne collatérale </a:t>
            </a:r>
            <a:r>
              <a:rPr lang="fr-FR" sz="1400" dirty="0"/>
              <a:t>: </a:t>
            </a:r>
          </a:p>
          <a:p>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3560106756"/>
              </p:ext>
            </p:extLst>
          </p:nvPr>
        </p:nvGraphicFramePr>
        <p:xfrm>
          <a:off x="1269908" y="4035090"/>
          <a:ext cx="6746387" cy="208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courbée vers le haut 6"/>
          <p:cNvSpPr/>
          <p:nvPr/>
        </p:nvSpPr>
        <p:spPr>
          <a:xfrm rot="15964950">
            <a:off x="5463250" y="5239002"/>
            <a:ext cx="740780" cy="34397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haut 7"/>
          <p:cNvSpPr/>
          <p:nvPr/>
        </p:nvSpPr>
        <p:spPr>
          <a:xfrm rot="13608658">
            <a:off x="5231998" y="4273614"/>
            <a:ext cx="795537" cy="32628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2665473">
            <a:off x="3565002" y="4095172"/>
            <a:ext cx="357162" cy="74325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a:off x="3247800" y="5077856"/>
            <a:ext cx="357162" cy="74325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6296628" y="5358071"/>
            <a:ext cx="396846" cy="369332"/>
          </a:xfrm>
          <a:prstGeom prst="rect">
            <a:avLst/>
          </a:prstGeom>
          <a:noFill/>
        </p:spPr>
        <p:txBody>
          <a:bodyPr wrap="square" rtlCol="0">
            <a:spAutoFit/>
          </a:bodyPr>
          <a:lstStyle/>
          <a:p>
            <a:r>
              <a:rPr lang="fr-FR" dirty="0"/>
              <a:t>1</a:t>
            </a:r>
          </a:p>
        </p:txBody>
      </p:sp>
      <p:sp>
        <p:nvSpPr>
          <p:cNvPr id="12" name="ZoneTexte 11"/>
          <p:cNvSpPr txBox="1"/>
          <p:nvPr/>
        </p:nvSpPr>
        <p:spPr>
          <a:xfrm>
            <a:off x="6020951" y="4076392"/>
            <a:ext cx="407959" cy="369332"/>
          </a:xfrm>
          <a:prstGeom prst="rect">
            <a:avLst/>
          </a:prstGeom>
          <a:noFill/>
        </p:spPr>
        <p:txBody>
          <a:bodyPr wrap="square" rtlCol="0">
            <a:spAutoFit/>
          </a:bodyPr>
          <a:lstStyle/>
          <a:p>
            <a:r>
              <a:rPr lang="fr-FR" dirty="0"/>
              <a:t>2</a:t>
            </a:r>
          </a:p>
        </p:txBody>
      </p:sp>
      <p:sp>
        <p:nvSpPr>
          <p:cNvPr id="13" name="ZoneTexte 12"/>
          <p:cNvSpPr txBox="1"/>
          <p:nvPr/>
        </p:nvSpPr>
        <p:spPr>
          <a:xfrm>
            <a:off x="3016032" y="4180618"/>
            <a:ext cx="231768" cy="369332"/>
          </a:xfrm>
          <a:prstGeom prst="rect">
            <a:avLst/>
          </a:prstGeom>
          <a:noFill/>
        </p:spPr>
        <p:txBody>
          <a:bodyPr wrap="square" rtlCol="0">
            <a:spAutoFit/>
          </a:bodyPr>
          <a:lstStyle/>
          <a:p>
            <a:r>
              <a:rPr lang="fr-FR" dirty="0"/>
              <a:t>3</a:t>
            </a:r>
          </a:p>
        </p:txBody>
      </p:sp>
      <p:sp>
        <p:nvSpPr>
          <p:cNvPr id="14" name="ZoneTexte 13"/>
          <p:cNvSpPr txBox="1"/>
          <p:nvPr/>
        </p:nvSpPr>
        <p:spPr>
          <a:xfrm>
            <a:off x="2817609" y="5252232"/>
            <a:ext cx="304249" cy="369332"/>
          </a:xfrm>
          <a:prstGeom prst="rect">
            <a:avLst/>
          </a:prstGeom>
          <a:noFill/>
        </p:spPr>
        <p:txBody>
          <a:bodyPr wrap="square" rtlCol="0">
            <a:spAutoFit/>
          </a:bodyPr>
          <a:lstStyle/>
          <a:p>
            <a:r>
              <a:rPr lang="fr-FR" dirty="0"/>
              <a:t>4</a:t>
            </a:r>
          </a:p>
        </p:txBody>
      </p:sp>
      <p:pic>
        <p:nvPicPr>
          <p:cNvPr id="15" name="Image 14">
            <a:extLst>
              <a:ext uri="{FF2B5EF4-FFF2-40B4-BE49-F238E27FC236}">
                <a16:creationId xmlns:a16="http://schemas.microsoft.com/office/drawing/2014/main" id="{176BAF0F-0645-87E8-504B-DA4C1ECD50FA}"/>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48818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a:t>
            </a:fld>
            <a:endParaRPr lang="fr-FR" dirty="0"/>
          </a:p>
        </p:txBody>
      </p:sp>
      <p:sp>
        <p:nvSpPr>
          <p:cNvPr id="5" name="Espace réservé du contenu 4"/>
          <p:cNvSpPr>
            <a:spLocks noGrp="1"/>
          </p:cNvSpPr>
          <p:nvPr>
            <p:ph idx="1"/>
          </p:nvPr>
        </p:nvSpPr>
        <p:spPr/>
        <p:txBody>
          <a:bodyPr>
            <a:normAutofit fontScale="77500" lnSpcReduction="20000"/>
          </a:bodyPr>
          <a:lstStyle/>
          <a:p>
            <a:pPr marL="0" lvl="0" indent="0">
              <a:buNone/>
            </a:pPr>
            <a:r>
              <a:rPr lang="fr-FR" sz="3600" b="1" dirty="0">
                <a:solidFill>
                  <a:srgbClr val="B0874C"/>
                </a:solidFill>
              </a:rPr>
              <a:t>3. </a:t>
            </a:r>
            <a:r>
              <a:rPr lang="fr-BE" sz="3600" b="1" u="sng" dirty="0">
                <a:solidFill>
                  <a:srgbClr val="B0874C"/>
                </a:solidFill>
              </a:rPr>
              <a:t>Date du décès </a:t>
            </a:r>
          </a:p>
          <a:p>
            <a:pPr marL="0" lvl="0" indent="0">
              <a:buNone/>
            </a:pPr>
            <a:endParaRPr lang="fr-BE" b="1" u="sng" dirty="0"/>
          </a:p>
          <a:p>
            <a:pPr marL="0" indent="0" algn="ctr">
              <a:buNone/>
            </a:pPr>
            <a:r>
              <a:rPr lang="fr-BE" b="1" dirty="0"/>
              <a:t>La date à retenir =  le 1</a:t>
            </a:r>
            <a:r>
              <a:rPr lang="fr-BE" b="1" baseline="30000" dirty="0"/>
              <a:t>e</a:t>
            </a:r>
            <a:r>
              <a:rPr lang="fr-BE" b="1" dirty="0"/>
              <a:t> septembre 2018</a:t>
            </a:r>
          </a:p>
          <a:p>
            <a:pPr marL="0" indent="0" algn="just">
              <a:buNone/>
            </a:pPr>
            <a:endParaRPr lang="fr-BE" b="1" dirty="0"/>
          </a:p>
          <a:p>
            <a:pPr algn="just"/>
            <a:r>
              <a:rPr lang="fr-BE" dirty="0"/>
              <a:t>Si le décès est survenu avant le 1</a:t>
            </a:r>
            <a:r>
              <a:rPr lang="fr-BE" baseline="30000" dirty="0"/>
              <a:t>e</a:t>
            </a:r>
            <a:r>
              <a:rPr lang="fr-BE" dirty="0"/>
              <a:t> septembre 2018 </a:t>
            </a:r>
            <a:r>
              <a:rPr lang="fr-BE" dirty="0">
                <a:sym typeface="Wingdings"/>
              </a:rPr>
              <a:t></a:t>
            </a:r>
            <a:r>
              <a:rPr lang="fr-BE" dirty="0"/>
              <a:t> la succession sera régie par les anciennes règles. </a:t>
            </a:r>
          </a:p>
          <a:p>
            <a:pPr algn="just"/>
            <a:endParaRPr lang="fr-BE" dirty="0"/>
          </a:p>
          <a:p>
            <a:pPr algn="just"/>
            <a:r>
              <a:rPr lang="fr-BE" dirty="0"/>
              <a:t>Si le décès est survenu le 1</a:t>
            </a:r>
            <a:r>
              <a:rPr lang="fr-BE" baseline="30000" dirty="0"/>
              <a:t>e</a:t>
            </a:r>
            <a:r>
              <a:rPr lang="fr-BE" dirty="0"/>
              <a:t> septembre 2018 ou après cette date </a:t>
            </a:r>
            <a:r>
              <a:rPr lang="fr-BE" dirty="0">
                <a:sym typeface="Wingdings"/>
              </a:rPr>
              <a:t></a:t>
            </a:r>
            <a:r>
              <a:rPr lang="fr-BE" dirty="0"/>
              <a:t> la succession sera régie par les nouvelles règles.</a:t>
            </a:r>
            <a:endParaRPr lang="fr-FR" dirty="0"/>
          </a:p>
          <a:p>
            <a:pPr marL="0" indent="0">
              <a:buNone/>
            </a:pPr>
            <a:endParaRPr lang="fr-FR" dirty="0"/>
          </a:p>
        </p:txBody>
      </p:sp>
      <p:pic>
        <p:nvPicPr>
          <p:cNvPr id="6" name="Image 5">
            <a:extLst>
              <a:ext uri="{FF2B5EF4-FFF2-40B4-BE49-F238E27FC236}">
                <a16:creationId xmlns:a16="http://schemas.microsoft.com/office/drawing/2014/main" id="{21A517BC-D65D-BF78-7D41-3A4892708A2A}"/>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704176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80</a:t>
            </a:fld>
            <a:endParaRPr lang="fr-FR" dirty="0"/>
          </a:p>
        </p:txBody>
      </p:sp>
      <p:sp>
        <p:nvSpPr>
          <p:cNvPr id="5" name="Espace réservé du contenu 4"/>
          <p:cNvSpPr>
            <a:spLocks noGrp="1"/>
          </p:cNvSpPr>
          <p:nvPr>
            <p:ph idx="1"/>
          </p:nvPr>
        </p:nvSpPr>
        <p:spPr/>
        <p:txBody>
          <a:bodyPr>
            <a:normAutofit fontScale="625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dirty="0"/>
          </a:p>
          <a:p>
            <a:pPr marL="0" indent="0" algn="just">
              <a:buNone/>
            </a:pPr>
            <a:r>
              <a:rPr lang="fr-FR" b="1" u="sng" dirty="0"/>
              <a:t>Règle de la fente (art. 4.28 et 4.29 C. civ.)</a:t>
            </a:r>
          </a:p>
          <a:p>
            <a:pPr marL="0" indent="0" algn="just">
              <a:buNone/>
            </a:pPr>
            <a:endParaRPr lang="fr-FR" dirty="0"/>
          </a:p>
          <a:p>
            <a:pPr marL="0" indent="0" algn="just">
              <a:buNone/>
            </a:pPr>
            <a:r>
              <a:rPr lang="fr-FR" dirty="0"/>
              <a:t>= Correctif à l’application stricte des degrés et des ordres. </a:t>
            </a:r>
          </a:p>
          <a:p>
            <a:pPr marL="0" indent="0" algn="just">
              <a:buNone/>
            </a:pPr>
            <a:endParaRPr lang="fr-FR" dirty="0"/>
          </a:p>
          <a:p>
            <a:pPr marL="0" indent="0" algn="just">
              <a:buNone/>
            </a:pPr>
            <a:r>
              <a:rPr lang="fr-FR" dirty="0"/>
              <a:t>= Fiction juridique suivant laquelle les biens d’une personne proviennent pour moitié de sa branche maternelle et pour moitié de sa branche paternelle.</a:t>
            </a:r>
          </a:p>
          <a:p>
            <a:pPr marL="0" indent="0" algn="just">
              <a:buNone/>
            </a:pPr>
            <a:endParaRPr lang="fr-FR" dirty="0"/>
          </a:p>
          <a:p>
            <a:pPr marL="0" indent="0" algn="just">
              <a:buNone/>
            </a:pPr>
            <a:r>
              <a:rPr lang="fr-FR" dirty="0"/>
              <a:t>Quand pas de descendant </a:t>
            </a:r>
            <a:r>
              <a:rPr lang="fr-FR" dirty="0">
                <a:sym typeface="Wingdings"/>
              </a:rPr>
              <a:t></a:t>
            </a:r>
            <a:r>
              <a:rPr lang="fr-FR" dirty="0"/>
              <a:t> succession va se diviser en deux parts égales : l’une pour les parents de la branche paternelle et l’autre pour les parents de la branche maternelle. </a:t>
            </a:r>
          </a:p>
          <a:p>
            <a:pPr marL="0" indent="0">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325084B1-5A6E-ECC0-47B5-826A6764B899}"/>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650919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81</a:t>
            </a:fld>
            <a:endParaRPr lang="fr-FR" dirty="0"/>
          </a:p>
        </p:txBody>
      </p:sp>
      <p:sp>
        <p:nvSpPr>
          <p:cNvPr id="5" name="Espace réservé du contenu 4"/>
          <p:cNvSpPr>
            <a:spLocks noGrp="1"/>
          </p:cNvSpPr>
          <p:nvPr>
            <p:ph idx="1"/>
          </p:nvPr>
        </p:nvSpPr>
        <p:spPr/>
        <p:txBody>
          <a:bodyPr>
            <a:normAutofit/>
          </a:bodyPr>
          <a:lstStyle/>
          <a:p>
            <a:pPr marL="0" lvl="0" indent="0" algn="just">
              <a:buNone/>
            </a:pPr>
            <a:r>
              <a:rPr lang="fr-FR" sz="1100" b="1" dirty="0">
                <a:solidFill>
                  <a:srgbClr val="B0874C"/>
                </a:solidFill>
              </a:rPr>
              <a:t>1</a:t>
            </a:r>
            <a:r>
              <a:rPr lang="fr-FR" sz="1050" b="1" dirty="0">
                <a:solidFill>
                  <a:srgbClr val="B0874C"/>
                </a:solidFill>
              </a:rPr>
              <a:t>. </a:t>
            </a:r>
            <a:r>
              <a:rPr lang="fr-FR" sz="1050" b="1" u="sng" dirty="0">
                <a:solidFill>
                  <a:srgbClr val="B0874C"/>
                </a:solidFill>
              </a:rPr>
              <a:t>Dévolution légale </a:t>
            </a:r>
          </a:p>
          <a:p>
            <a:pPr marL="0" indent="0" algn="just">
              <a:buNone/>
            </a:pPr>
            <a:endParaRPr lang="fr-FR" sz="1050" dirty="0"/>
          </a:p>
          <a:p>
            <a:pPr marL="0" indent="0" algn="just">
              <a:buNone/>
            </a:pPr>
            <a:r>
              <a:rPr lang="fr-FR" sz="1050" b="1" u="sng" dirty="0"/>
              <a:t>Règle de la fente (art. 4.26 C. civ.)</a:t>
            </a:r>
          </a:p>
          <a:p>
            <a:pPr marL="0" indent="0">
              <a:buNone/>
            </a:pPr>
            <a:endParaRPr lang="fr-FR" sz="1050" dirty="0"/>
          </a:p>
          <a:p>
            <a:pPr marL="0" indent="0">
              <a:buNone/>
            </a:pPr>
            <a:r>
              <a:rPr lang="fr-FR" sz="1050" i="1" u="sng" dirty="0"/>
              <a:t>Ex : </a:t>
            </a:r>
          </a:p>
          <a:p>
            <a:pPr marL="0" indent="0">
              <a:buNone/>
            </a:pPr>
            <a:endParaRPr lang="fr-FR" sz="1200" i="1" u="sng" dirty="0"/>
          </a:p>
          <a:p>
            <a:pPr marL="0" indent="0">
              <a:buNone/>
            </a:pPr>
            <a:endParaRPr lang="fr-FR" sz="1200" i="1" u="sng" dirty="0"/>
          </a:p>
        </p:txBody>
      </p:sp>
      <p:graphicFrame>
        <p:nvGraphicFramePr>
          <p:cNvPr id="8" name="Objet 7"/>
          <p:cNvGraphicFramePr>
            <a:graphicFrameLocks noChangeAspect="1"/>
          </p:cNvGraphicFramePr>
          <p:nvPr>
            <p:extLst>
              <p:ext uri="{D42A27DB-BD31-4B8C-83A1-F6EECF244321}">
                <p14:modId xmlns:p14="http://schemas.microsoft.com/office/powerpoint/2010/main" val="356284489"/>
              </p:ext>
            </p:extLst>
          </p:nvPr>
        </p:nvGraphicFramePr>
        <p:xfrm>
          <a:off x="2297113" y="2924175"/>
          <a:ext cx="5851525" cy="3768725"/>
        </p:xfrm>
        <a:graphic>
          <a:graphicData uri="http://schemas.openxmlformats.org/presentationml/2006/ole">
            <mc:AlternateContent xmlns:mc="http://schemas.openxmlformats.org/markup-compatibility/2006">
              <mc:Choice xmlns:v="urn:schemas-microsoft-com:vml" Requires="v">
                <p:oleObj name="Document" r:id="rId2" imgW="5765800" imgH="4203700" progId="Word.Document.12">
                  <p:embed/>
                </p:oleObj>
              </mc:Choice>
              <mc:Fallback>
                <p:oleObj name="Document" r:id="rId2" imgW="5765800" imgH="4203700" progId="Word.Document.12">
                  <p:embed/>
                  <p:pic>
                    <p:nvPicPr>
                      <p:cNvPr id="8" name="Objet 7"/>
                      <p:cNvPicPr/>
                      <p:nvPr/>
                    </p:nvPicPr>
                    <p:blipFill>
                      <a:blip r:embed="rId3"/>
                      <a:stretch>
                        <a:fillRect/>
                      </a:stretch>
                    </p:blipFill>
                    <p:spPr>
                      <a:xfrm>
                        <a:off x="2297113" y="2924175"/>
                        <a:ext cx="5851525" cy="3768725"/>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646FA1D4-92D4-8CDF-617E-9AFDAE14CC35}"/>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3014560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82</a:t>
            </a:fld>
            <a:endParaRPr lang="fr-FR" dirty="0"/>
          </a:p>
        </p:txBody>
      </p:sp>
      <p:sp>
        <p:nvSpPr>
          <p:cNvPr id="5" name="Espace réservé du contenu 4"/>
          <p:cNvSpPr>
            <a:spLocks noGrp="1"/>
          </p:cNvSpPr>
          <p:nvPr>
            <p:ph idx="1"/>
          </p:nvPr>
        </p:nvSpPr>
        <p:spPr/>
        <p:txBody>
          <a:bodyPr/>
          <a:lstStyle/>
          <a:p>
            <a:pPr marL="0" lvl="0" indent="0" algn="just">
              <a:buNone/>
            </a:pPr>
            <a:r>
              <a:rPr lang="fr-FR" sz="1800" b="1" dirty="0">
                <a:solidFill>
                  <a:srgbClr val="B0874C"/>
                </a:solidFill>
              </a:rPr>
              <a:t>1</a:t>
            </a:r>
            <a:r>
              <a:rPr lang="fr-FR" sz="1600" b="1" dirty="0">
                <a:solidFill>
                  <a:srgbClr val="B0874C"/>
                </a:solidFill>
              </a:rPr>
              <a:t>. </a:t>
            </a:r>
            <a:r>
              <a:rPr lang="fr-FR" sz="1600" b="1" u="sng" dirty="0">
                <a:solidFill>
                  <a:srgbClr val="B0874C"/>
                </a:solidFill>
              </a:rPr>
              <a:t>Dévolution légale </a:t>
            </a:r>
          </a:p>
          <a:p>
            <a:pPr marL="0" indent="0" algn="just">
              <a:buNone/>
            </a:pPr>
            <a:endParaRPr lang="fr-FR" sz="1600" dirty="0"/>
          </a:p>
          <a:p>
            <a:pPr marL="0" indent="0" algn="just">
              <a:buNone/>
            </a:pPr>
            <a:r>
              <a:rPr lang="fr-FR" sz="1600" b="1" u="sng" dirty="0"/>
              <a:t>Règle de la fente (art. 4.28 et 4.29 C. civ.)</a:t>
            </a:r>
          </a:p>
          <a:p>
            <a:pPr marL="0" indent="0">
              <a:buNone/>
            </a:pPr>
            <a:endParaRPr lang="fr-FR" sz="1600" dirty="0"/>
          </a:p>
          <a:p>
            <a:pPr marL="0" indent="0">
              <a:buNone/>
            </a:pPr>
            <a:r>
              <a:rPr lang="fr-FR" sz="1600" i="1" u="sng" dirty="0"/>
              <a:t>Ex : </a:t>
            </a:r>
          </a:p>
          <a:p>
            <a:pPr marL="0" indent="0">
              <a:buNone/>
            </a:pPr>
            <a:endParaRPr lang="fr-FR" dirty="0"/>
          </a:p>
          <a:p>
            <a:pPr marL="0" indent="0">
              <a:buNone/>
            </a:pPr>
            <a:endParaRPr lang="fr-FR" dirty="0"/>
          </a:p>
        </p:txBody>
      </p:sp>
      <p:graphicFrame>
        <p:nvGraphicFramePr>
          <p:cNvPr id="12" name="Objet 11"/>
          <p:cNvGraphicFramePr>
            <a:graphicFrameLocks noChangeAspect="1"/>
          </p:cNvGraphicFramePr>
          <p:nvPr>
            <p:extLst>
              <p:ext uri="{D42A27DB-BD31-4B8C-83A1-F6EECF244321}">
                <p14:modId xmlns:p14="http://schemas.microsoft.com/office/powerpoint/2010/main" val="979311801"/>
              </p:ext>
            </p:extLst>
          </p:nvPr>
        </p:nvGraphicFramePr>
        <p:xfrm>
          <a:off x="1733539" y="3282950"/>
          <a:ext cx="5994400" cy="3073400"/>
        </p:xfrm>
        <a:graphic>
          <a:graphicData uri="http://schemas.openxmlformats.org/presentationml/2006/ole">
            <mc:AlternateContent xmlns:mc="http://schemas.openxmlformats.org/markup-compatibility/2006">
              <mc:Choice xmlns:v="urn:schemas-microsoft-com:vml" Requires="v">
                <p:oleObj name="Document" r:id="rId2" imgW="5994400" imgH="3073400" progId="Word.Document.12">
                  <p:embed/>
                </p:oleObj>
              </mc:Choice>
              <mc:Fallback>
                <p:oleObj name="Document" r:id="rId2" imgW="5994400" imgH="3073400" progId="Word.Document.12">
                  <p:embed/>
                  <p:pic>
                    <p:nvPicPr>
                      <p:cNvPr id="12" name="Objet 11"/>
                      <p:cNvPicPr/>
                      <p:nvPr/>
                    </p:nvPicPr>
                    <p:blipFill>
                      <a:blip r:embed="rId3"/>
                      <a:stretch>
                        <a:fillRect/>
                      </a:stretch>
                    </p:blipFill>
                    <p:spPr>
                      <a:xfrm>
                        <a:off x="1733539" y="3282950"/>
                        <a:ext cx="5994400" cy="3073400"/>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95406EC6-5520-5925-2A4A-AC78174FC484}"/>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493759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83</a:t>
            </a:fld>
            <a:endParaRPr lang="fr-FR" dirty="0"/>
          </a:p>
        </p:txBody>
      </p:sp>
      <p:sp>
        <p:nvSpPr>
          <p:cNvPr id="5" name="Espace réservé du contenu 4"/>
          <p:cNvSpPr>
            <a:spLocks noGrp="1"/>
          </p:cNvSpPr>
          <p:nvPr>
            <p:ph idx="1"/>
          </p:nvPr>
        </p:nvSpPr>
        <p:spPr/>
        <p:txBody>
          <a:bodyPr>
            <a:normAutofit fontScale="77500" lnSpcReduction="20000"/>
          </a:bodyPr>
          <a:lstStyle/>
          <a:p>
            <a:pPr marL="0" lvl="0" indent="0" algn="just">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lgn="just">
              <a:buNone/>
            </a:pPr>
            <a:endParaRPr lang="fr-FR" dirty="0"/>
          </a:p>
          <a:p>
            <a:pPr marL="0" indent="0" algn="just">
              <a:buNone/>
            </a:pPr>
            <a:r>
              <a:rPr lang="fr-FR" b="1" u="sng" dirty="0"/>
              <a:t>Règle de la fente (art. 4.28 et 4.29 C. civ.)</a:t>
            </a:r>
          </a:p>
          <a:p>
            <a:pPr marL="0" indent="0">
              <a:buNone/>
            </a:pPr>
            <a:endParaRPr lang="fr-FR" dirty="0"/>
          </a:p>
          <a:p>
            <a:pPr marL="0" indent="0">
              <a:buNone/>
            </a:pPr>
            <a:r>
              <a:rPr lang="fr-FR" u="sng" dirty="0"/>
              <a:t>Exceptions </a:t>
            </a:r>
            <a:r>
              <a:rPr lang="fr-FR" dirty="0"/>
              <a:t>:</a:t>
            </a:r>
          </a:p>
          <a:p>
            <a:pPr marL="0" indent="0">
              <a:buNone/>
            </a:pPr>
            <a:endParaRPr lang="fr-FR" dirty="0"/>
          </a:p>
          <a:p>
            <a:pPr lvl="0"/>
            <a:r>
              <a:rPr lang="fr-FR" dirty="0"/>
              <a:t>Art. 4.27, al 2 et 3 C. civ. : frères et sœurs dans une seule branche </a:t>
            </a:r>
            <a:r>
              <a:rPr lang="fr-FR" dirty="0">
                <a:sym typeface="Wingdings"/>
              </a:rPr>
              <a:t></a:t>
            </a:r>
            <a:r>
              <a:rPr lang="fr-FR" dirty="0"/>
              <a:t> ils succèdent à la totalité de la succession ;</a:t>
            </a:r>
          </a:p>
          <a:p>
            <a:pPr marL="0" lvl="0" indent="0">
              <a:buNone/>
            </a:pPr>
            <a:endParaRPr lang="fr-FR" dirty="0"/>
          </a:p>
          <a:p>
            <a:pPr lvl="0"/>
            <a:r>
              <a:rPr lang="fr-FR" dirty="0"/>
              <a:t>Art. 4.29, §2 C. civ. : concours entre CS et ascendants. </a:t>
            </a:r>
          </a:p>
          <a:p>
            <a:endParaRPr lang="fr-FR" dirty="0"/>
          </a:p>
        </p:txBody>
      </p:sp>
      <p:pic>
        <p:nvPicPr>
          <p:cNvPr id="6" name="Image 5">
            <a:extLst>
              <a:ext uri="{FF2B5EF4-FFF2-40B4-BE49-F238E27FC236}">
                <a16:creationId xmlns:a16="http://schemas.microsoft.com/office/drawing/2014/main" id="{25F2CC68-572E-C2C2-344C-D1F71CF4436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538780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84</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buNone/>
            </a:pPr>
            <a:r>
              <a:rPr lang="fr-FR" sz="2900" b="1" dirty="0">
                <a:solidFill>
                  <a:srgbClr val="B0874C"/>
                </a:solidFill>
              </a:rPr>
              <a:t>1</a:t>
            </a:r>
            <a:r>
              <a:rPr lang="fr-FR" sz="2600" b="1" dirty="0">
                <a:solidFill>
                  <a:srgbClr val="B0874C"/>
                </a:solidFill>
              </a:rPr>
              <a:t>. </a:t>
            </a:r>
            <a:r>
              <a:rPr lang="fr-FR" b="1" u="sng" dirty="0">
                <a:solidFill>
                  <a:srgbClr val="B0874C"/>
                </a:solidFill>
              </a:rPr>
              <a:t>Dévolution légale </a:t>
            </a:r>
          </a:p>
          <a:p>
            <a:pPr marL="0" indent="0">
              <a:buNone/>
            </a:pPr>
            <a:endParaRPr lang="fr-FR" b="1" u="sng" dirty="0"/>
          </a:p>
          <a:p>
            <a:pPr marL="0" indent="0">
              <a:buNone/>
            </a:pPr>
            <a:r>
              <a:rPr lang="fr-FR" b="1" u="sng" dirty="0"/>
              <a:t>Règle de la substitution (art. 4.13 à 4.14 C. civ.)</a:t>
            </a:r>
            <a:endParaRPr lang="fr-FR" dirty="0"/>
          </a:p>
          <a:p>
            <a:pPr marL="0" indent="0">
              <a:buNone/>
            </a:pPr>
            <a:endParaRPr lang="fr-FR" dirty="0"/>
          </a:p>
          <a:p>
            <a:pPr marL="0" indent="0" algn="just">
              <a:buNone/>
            </a:pPr>
            <a:r>
              <a:rPr lang="fr-FR" dirty="0"/>
              <a:t>= Correctif à l’application stricte des degrés et des ordres. </a:t>
            </a:r>
          </a:p>
          <a:p>
            <a:pPr marL="0" lvl="0" indent="0" algn="just">
              <a:buNone/>
            </a:pPr>
            <a:endParaRPr lang="fr-FR" dirty="0"/>
          </a:p>
          <a:p>
            <a:pPr marL="0" lvl="0" indent="0" algn="just">
              <a:buNone/>
            </a:pPr>
            <a:r>
              <a:rPr lang="fr-FR" dirty="0"/>
              <a:t>= La possibilité pour les descendants d'un successible de prendre sa place dans la succession, de « monter » en degré.  </a:t>
            </a:r>
          </a:p>
          <a:p>
            <a:pPr marL="0" lvl="0" indent="0" algn="just">
              <a:buNone/>
            </a:pPr>
            <a:endParaRPr lang="fr-FR" dirty="0"/>
          </a:p>
          <a:p>
            <a:pPr marL="0" lvl="0" indent="0" algn="just">
              <a:buNone/>
            </a:pPr>
            <a:r>
              <a:rPr lang="fr-FR" dirty="0"/>
              <a:t>Elle a lieu en cas de prédécès, de décès simultané, de renonciation ou d'indignité d'un successible.</a:t>
            </a:r>
          </a:p>
          <a:p>
            <a:pPr marL="0" indent="0">
              <a:buNone/>
            </a:pPr>
            <a:endParaRPr lang="fr-FR" dirty="0"/>
          </a:p>
        </p:txBody>
      </p:sp>
      <p:pic>
        <p:nvPicPr>
          <p:cNvPr id="6" name="Image 5">
            <a:extLst>
              <a:ext uri="{FF2B5EF4-FFF2-40B4-BE49-F238E27FC236}">
                <a16:creationId xmlns:a16="http://schemas.microsoft.com/office/drawing/2014/main" id="{BDE695BB-9C5E-A713-A3BC-AE2866E6F671}"/>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94603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85</a:t>
            </a:fld>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3678409"/>
              </p:ext>
            </p:extLst>
          </p:nvPr>
        </p:nvGraphicFramePr>
        <p:xfrm>
          <a:off x="1269908" y="2988694"/>
          <a:ext cx="7416892" cy="33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806920" y="2065364"/>
            <a:ext cx="3584845" cy="1477328"/>
          </a:xfrm>
          <a:prstGeom prst="rect">
            <a:avLst/>
          </a:prstGeom>
          <a:noFill/>
        </p:spPr>
        <p:txBody>
          <a:bodyPr wrap="square" rtlCol="0">
            <a:spAutoFit/>
          </a:bodyPr>
          <a:lstStyle/>
          <a:p>
            <a:pPr lvl="0" algn="just"/>
            <a:r>
              <a:rPr lang="fr-FR" b="1" dirty="0">
                <a:solidFill>
                  <a:srgbClr val="B0874C"/>
                </a:solidFill>
              </a:rPr>
              <a:t>1. </a:t>
            </a:r>
            <a:r>
              <a:rPr lang="fr-FR" b="1" u="sng" dirty="0">
                <a:solidFill>
                  <a:srgbClr val="B0874C"/>
                </a:solidFill>
              </a:rPr>
              <a:t>Dévolution légale</a:t>
            </a:r>
            <a:endParaRPr lang="fr-FR" dirty="0">
              <a:solidFill>
                <a:srgbClr val="B0874C"/>
              </a:solidFill>
            </a:endParaRPr>
          </a:p>
          <a:p>
            <a:pPr lvl="0" algn="just"/>
            <a:endParaRPr lang="fr-FR" dirty="0"/>
          </a:p>
          <a:p>
            <a:pPr lvl="0" algn="just"/>
            <a:r>
              <a:rPr lang="fr-FR" b="1" u="sng" dirty="0"/>
              <a:t>Substitution successorale</a:t>
            </a:r>
          </a:p>
          <a:p>
            <a:pPr lvl="0" algn="just"/>
            <a:endParaRPr lang="fr-FR" b="1" u="sng" dirty="0"/>
          </a:p>
          <a:p>
            <a:pPr lvl="0" algn="just"/>
            <a:r>
              <a:rPr lang="fr-FR" i="1" dirty="0"/>
              <a:t>Ex :</a:t>
            </a:r>
          </a:p>
        </p:txBody>
      </p:sp>
      <p:sp>
        <p:nvSpPr>
          <p:cNvPr id="10" name="Flèche courbée vers la droite 9"/>
          <p:cNvSpPr/>
          <p:nvPr/>
        </p:nvSpPr>
        <p:spPr>
          <a:xfrm rot="9516700">
            <a:off x="8168632" y="4284370"/>
            <a:ext cx="796318" cy="1356153"/>
          </a:xfrm>
          <a:prstGeom prst="curvedRightArrow">
            <a:avLst>
              <a:gd name="adj1" fmla="val 25000"/>
              <a:gd name="adj2" fmla="val 4558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5" name="Image 4">
            <a:extLst>
              <a:ext uri="{FF2B5EF4-FFF2-40B4-BE49-F238E27FC236}">
                <a16:creationId xmlns:a16="http://schemas.microsoft.com/office/drawing/2014/main" id="{AABCE351-4BEA-93A5-4173-15886212F660}"/>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4572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86</a:t>
            </a:fld>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45232119"/>
              </p:ext>
            </p:extLst>
          </p:nvPr>
        </p:nvGraphicFramePr>
        <p:xfrm>
          <a:off x="806920" y="2988694"/>
          <a:ext cx="7879880" cy="33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806920" y="2065364"/>
            <a:ext cx="3849410" cy="1477328"/>
          </a:xfrm>
          <a:prstGeom prst="rect">
            <a:avLst/>
          </a:prstGeom>
          <a:noFill/>
        </p:spPr>
        <p:txBody>
          <a:bodyPr wrap="square" rtlCol="0">
            <a:spAutoFit/>
          </a:bodyPr>
          <a:lstStyle/>
          <a:p>
            <a:pPr lvl="0" algn="just"/>
            <a:r>
              <a:rPr lang="fr-FR" b="1" dirty="0">
                <a:solidFill>
                  <a:srgbClr val="B0874C"/>
                </a:solidFill>
              </a:rPr>
              <a:t>1. </a:t>
            </a:r>
            <a:r>
              <a:rPr lang="fr-FR" b="1" u="sng" dirty="0">
                <a:solidFill>
                  <a:srgbClr val="B0874C"/>
                </a:solidFill>
              </a:rPr>
              <a:t>Dévolution légale</a:t>
            </a:r>
            <a:endParaRPr lang="fr-FR" dirty="0">
              <a:solidFill>
                <a:srgbClr val="B0874C"/>
              </a:solidFill>
            </a:endParaRPr>
          </a:p>
          <a:p>
            <a:pPr lvl="0" algn="just"/>
            <a:endParaRPr lang="fr-FR" dirty="0"/>
          </a:p>
          <a:p>
            <a:pPr lvl="0" algn="just"/>
            <a:r>
              <a:rPr lang="fr-FR" b="1" u="sng" dirty="0"/>
              <a:t>Substitution successorale = par souche</a:t>
            </a:r>
          </a:p>
          <a:p>
            <a:pPr lvl="0" algn="just"/>
            <a:endParaRPr lang="fr-FR" b="1" u="sng" dirty="0"/>
          </a:p>
          <a:p>
            <a:pPr lvl="0" algn="just"/>
            <a:r>
              <a:rPr lang="fr-FR" i="1" dirty="0"/>
              <a:t>Ex :</a:t>
            </a:r>
          </a:p>
        </p:txBody>
      </p:sp>
      <p:sp>
        <p:nvSpPr>
          <p:cNvPr id="10" name="Flèche courbée vers la droite 9"/>
          <p:cNvSpPr/>
          <p:nvPr/>
        </p:nvSpPr>
        <p:spPr>
          <a:xfrm rot="8801977">
            <a:off x="4791648" y="4135881"/>
            <a:ext cx="815472" cy="1605454"/>
          </a:xfrm>
          <a:prstGeom prst="curvedRightArrow">
            <a:avLst>
              <a:gd name="adj1" fmla="val 25000"/>
              <a:gd name="adj2" fmla="val 4558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a gauche 4"/>
          <p:cNvSpPr/>
          <p:nvPr/>
        </p:nvSpPr>
        <p:spPr>
          <a:xfrm rot="13563428">
            <a:off x="1562931" y="3755699"/>
            <a:ext cx="622584" cy="13903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8" name="Image 7">
            <a:extLst>
              <a:ext uri="{FF2B5EF4-FFF2-40B4-BE49-F238E27FC236}">
                <a16:creationId xmlns:a16="http://schemas.microsoft.com/office/drawing/2014/main" id="{88460ACA-5DEA-67B9-F362-FA8F6A15444E}"/>
              </a:ext>
            </a:extLst>
          </p:cNvPr>
          <p:cNvPicPr>
            <a:picLocks noChangeAspect="1"/>
          </p:cNvPicPr>
          <p:nvPr/>
        </p:nvPicPr>
        <p:blipFill>
          <a:blip r:embed="rId7"/>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9322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87</a:t>
            </a:fld>
            <a:endParaRPr lang="fr-FR" dirty="0"/>
          </a:p>
        </p:txBody>
      </p:sp>
      <p:sp>
        <p:nvSpPr>
          <p:cNvPr id="5" name="Espace réservé du contenu 4"/>
          <p:cNvSpPr>
            <a:spLocks noGrp="1"/>
          </p:cNvSpPr>
          <p:nvPr>
            <p:ph idx="1"/>
          </p:nvPr>
        </p:nvSpPr>
        <p:spPr/>
        <p:txBody>
          <a:bodyPr>
            <a:normAutofit fontScale="70000" lnSpcReduction="20000"/>
          </a:bodyPr>
          <a:lstStyle/>
          <a:p>
            <a:pPr marL="0" lvl="0" indent="0">
              <a:buNone/>
            </a:pPr>
            <a:r>
              <a:rPr lang="fr-FR" sz="3600" b="1" dirty="0">
                <a:solidFill>
                  <a:srgbClr val="B0874C"/>
                </a:solidFill>
              </a:rPr>
              <a:t>1</a:t>
            </a:r>
            <a:r>
              <a:rPr lang="fr-FR" b="1" dirty="0">
                <a:solidFill>
                  <a:srgbClr val="B0874C"/>
                </a:solidFill>
              </a:rPr>
              <a:t>. </a:t>
            </a:r>
            <a:r>
              <a:rPr lang="fr-FR" b="1" u="sng" dirty="0">
                <a:solidFill>
                  <a:srgbClr val="B0874C"/>
                </a:solidFill>
              </a:rPr>
              <a:t>Dévolution légale </a:t>
            </a:r>
          </a:p>
          <a:p>
            <a:pPr marL="0" indent="0">
              <a:buNone/>
            </a:pPr>
            <a:endParaRPr lang="fr-FR" b="1" u="sng" dirty="0"/>
          </a:p>
          <a:p>
            <a:pPr marL="0" indent="0">
              <a:buNone/>
            </a:pPr>
            <a:r>
              <a:rPr lang="fr-FR" b="1" u="sng" dirty="0"/>
              <a:t>Règle de la substitution (art. 4.13 à 4.14 C. civ.)</a:t>
            </a:r>
          </a:p>
          <a:p>
            <a:pPr marL="0" indent="0">
              <a:buNone/>
            </a:pPr>
            <a:endParaRPr lang="fr-FR" b="1" u="sng" dirty="0"/>
          </a:p>
          <a:p>
            <a:pPr algn="just"/>
            <a:r>
              <a:rPr lang="fr-FR" u="sng" dirty="0"/>
              <a:t>En ligne descendante </a:t>
            </a:r>
            <a:r>
              <a:rPr lang="fr-FR" dirty="0"/>
              <a:t>: à l’infini ; </a:t>
            </a:r>
          </a:p>
          <a:p>
            <a:pPr marL="0" indent="0" algn="just">
              <a:buNone/>
            </a:pPr>
            <a:endParaRPr lang="fr-FR" u="sng" dirty="0"/>
          </a:p>
          <a:p>
            <a:pPr algn="just"/>
            <a:r>
              <a:rPr lang="fr-FR" u="sng" dirty="0"/>
              <a:t>En ligne ascendante </a:t>
            </a:r>
            <a:r>
              <a:rPr lang="fr-FR" dirty="0"/>
              <a:t>: jamais car l’ascendant le plus proche va exclure les autres ; </a:t>
            </a:r>
          </a:p>
          <a:p>
            <a:pPr marL="0" indent="0" algn="just">
              <a:buNone/>
            </a:pPr>
            <a:endParaRPr lang="fr-FR" u="sng" dirty="0"/>
          </a:p>
          <a:p>
            <a:pPr algn="just"/>
            <a:r>
              <a:rPr lang="fr-FR" u="sng" dirty="0"/>
              <a:t>En ligne collatérale </a:t>
            </a:r>
            <a:r>
              <a:rPr lang="fr-FR" dirty="0"/>
              <a:t>: uniquement en faveur des descendants des frères, sœurs, oncles et tantes du défunt. </a:t>
            </a:r>
          </a:p>
        </p:txBody>
      </p:sp>
      <p:pic>
        <p:nvPicPr>
          <p:cNvPr id="6" name="Image 5">
            <a:extLst>
              <a:ext uri="{FF2B5EF4-FFF2-40B4-BE49-F238E27FC236}">
                <a16:creationId xmlns:a16="http://schemas.microsoft.com/office/drawing/2014/main" id="{CA9B56E9-02C1-09AA-1128-FDE17AA93F5E}"/>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020903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88</a:t>
            </a:fld>
            <a:endParaRPr lang="fr-FR" dirty="0"/>
          </a:p>
        </p:txBody>
      </p:sp>
      <p:sp>
        <p:nvSpPr>
          <p:cNvPr id="5" name="Espace réservé du contenu 4"/>
          <p:cNvSpPr>
            <a:spLocks noGrp="1"/>
          </p:cNvSpPr>
          <p:nvPr>
            <p:ph idx="1"/>
          </p:nvPr>
        </p:nvSpPr>
        <p:spPr/>
        <p:txBody>
          <a:bodyPr>
            <a:normAutofit fontScale="25000" lnSpcReduction="20000"/>
          </a:bodyPr>
          <a:lstStyle/>
          <a:p>
            <a:pPr marL="0" lvl="0" indent="0">
              <a:buNone/>
            </a:pPr>
            <a:r>
              <a:rPr lang="fr-FR" sz="5600" b="1" dirty="0">
                <a:solidFill>
                  <a:srgbClr val="B0874C"/>
                </a:solidFill>
              </a:rPr>
              <a:t>1. </a:t>
            </a:r>
            <a:r>
              <a:rPr lang="fr-FR" sz="5600" b="1" u="sng" dirty="0">
                <a:solidFill>
                  <a:srgbClr val="B0874C"/>
                </a:solidFill>
              </a:rPr>
              <a:t>Dévolution légale </a:t>
            </a:r>
          </a:p>
          <a:p>
            <a:pPr marL="0" indent="0">
              <a:buNone/>
            </a:pPr>
            <a:endParaRPr lang="fr-FR" sz="5600" b="1" u="sng" dirty="0"/>
          </a:p>
          <a:p>
            <a:pPr marL="0" indent="0">
              <a:buNone/>
            </a:pPr>
            <a:r>
              <a:rPr lang="fr-FR" sz="5600" b="1" u="sng" dirty="0"/>
              <a:t>Le conjoint survivant (CS)</a:t>
            </a:r>
          </a:p>
          <a:p>
            <a:pPr marL="0" indent="0">
              <a:buNone/>
            </a:pPr>
            <a:endParaRPr lang="fr-FR" sz="5600" dirty="0"/>
          </a:p>
          <a:p>
            <a:r>
              <a:rPr lang="fr-FR" sz="5600" u="dotted" dirty="0"/>
              <a:t>CS est en concours aves des héritiers du 1</a:t>
            </a:r>
            <a:r>
              <a:rPr lang="fr-FR" sz="5600" u="dotted" baseline="30000" dirty="0"/>
              <a:t>e</a:t>
            </a:r>
            <a:r>
              <a:rPr lang="fr-FR" sz="5600" u="dotted" dirty="0"/>
              <a:t> ordre</a:t>
            </a:r>
            <a:endParaRPr lang="fr-FR" sz="5600" dirty="0"/>
          </a:p>
          <a:p>
            <a:pPr marL="0" indent="0">
              <a:buNone/>
            </a:pPr>
            <a:endParaRPr lang="fr-FR" sz="5600" dirty="0"/>
          </a:p>
          <a:p>
            <a:pPr marL="857250" lvl="1" indent="-457200">
              <a:buFont typeface="Wingdings" charset="0"/>
              <a:buChar char="à"/>
            </a:pPr>
            <a:r>
              <a:rPr lang="fr-FR" sz="5600" dirty="0"/>
              <a:t>CS recueille USU de toute la succession.</a:t>
            </a:r>
          </a:p>
          <a:p>
            <a:pPr marL="400050" lvl="1" indent="0">
              <a:buNone/>
            </a:pPr>
            <a:endParaRPr lang="fr-FR" sz="5600" dirty="0"/>
          </a:p>
          <a:p>
            <a:r>
              <a:rPr lang="fr-FR" sz="5600" u="dotted" dirty="0"/>
              <a:t>CS en concours avec des héritiers des 2</a:t>
            </a:r>
            <a:r>
              <a:rPr lang="fr-FR" sz="5600" u="dotted" baseline="30000" dirty="0"/>
              <a:t>e</a:t>
            </a:r>
            <a:r>
              <a:rPr lang="fr-FR" sz="5600" u="dotted" dirty="0"/>
              <a:t> et 3</a:t>
            </a:r>
            <a:r>
              <a:rPr lang="fr-FR" sz="5600" u="dotted" baseline="30000" dirty="0"/>
              <a:t>e</a:t>
            </a:r>
            <a:r>
              <a:rPr lang="fr-FR" sz="5600" u="dotted" dirty="0"/>
              <a:t> ordres </a:t>
            </a:r>
            <a:endParaRPr lang="fr-FR" sz="5600" dirty="0"/>
          </a:p>
          <a:p>
            <a:pPr marL="0" indent="0">
              <a:buNone/>
            </a:pPr>
            <a:endParaRPr lang="fr-FR" sz="5600" dirty="0"/>
          </a:p>
          <a:p>
            <a:pPr marL="857250" lvl="1" indent="-457200">
              <a:buFont typeface="Wingdings" charset="0"/>
              <a:buChar char="à"/>
            </a:pPr>
            <a:r>
              <a:rPr lang="fr-FR" sz="5600" dirty="0"/>
              <a:t>Si régime de communauté : CS recueille PP du patrimoine commun + USU du patrimoine propre.</a:t>
            </a:r>
          </a:p>
          <a:p>
            <a:pPr marL="400050" lvl="1" indent="0">
              <a:buNone/>
            </a:pPr>
            <a:endParaRPr lang="fr-FR" sz="5600" dirty="0"/>
          </a:p>
          <a:p>
            <a:pPr marL="857250" lvl="1" indent="-457200">
              <a:buFont typeface="Wingdings" charset="0"/>
              <a:buChar char="à"/>
            </a:pPr>
            <a:r>
              <a:rPr lang="fr-FR" sz="5600" dirty="0"/>
              <a:t>Si autre régime : CS recueille PP des biens indivis + USU des biens « non exclusivement indivis ». </a:t>
            </a:r>
          </a:p>
          <a:p>
            <a:pPr marL="400050" lvl="1" indent="0">
              <a:buNone/>
            </a:pPr>
            <a:endParaRPr lang="fr-FR" sz="5600" dirty="0"/>
          </a:p>
          <a:p>
            <a:r>
              <a:rPr lang="fr-FR" sz="5600" u="dotted" dirty="0"/>
              <a:t>CS en concours avec des héritiers du 4</a:t>
            </a:r>
            <a:r>
              <a:rPr lang="fr-FR" sz="5600" u="dotted" baseline="30000" dirty="0"/>
              <a:t>e</a:t>
            </a:r>
            <a:r>
              <a:rPr lang="fr-FR" sz="5600" u="dotted" dirty="0"/>
              <a:t> ordre </a:t>
            </a:r>
          </a:p>
          <a:p>
            <a:pPr marL="0" indent="0">
              <a:buNone/>
            </a:pPr>
            <a:endParaRPr lang="fr-FR" sz="5600" dirty="0"/>
          </a:p>
          <a:p>
            <a:pPr marL="857250" lvl="1" indent="-457200">
              <a:buFont typeface="Wingdings" charset="0"/>
              <a:buChar char="à"/>
            </a:pPr>
            <a:r>
              <a:rPr lang="fr-FR" sz="5600" dirty="0"/>
              <a:t>CS recueille toute la succession en PP. </a:t>
            </a:r>
          </a:p>
          <a:p>
            <a:pPr marL="857250" lvl="1" indent="-457200">
              <a:buFont typeface="Wingdings" charset="0"/>
              <a:buChar char="à"/>
            </a:pPr>
            <a:endParaRPr lang="fr-FR" dirty="0"/>
          </a:p>
          <a:p>
            <a:pPr marL="0" indent="0">
              <a:buNone/>
            </a:pPr>
            <a:r>
              <a:rPr lang="fr-FR" dirty="0"/>
              <a:t> </a:t>
            </a:r>
          </a:p>
          <a:p>
            <a:pPr marL="0" indent="0">
              <a:buNone/>
            </a:pPr>
            <a:endParaRPr lang="fr-FR" dirty="0"/>
          </a:p>
        </p:txBody>
      </p:sp>
      <p:pic>
        <p:nvPicPr>
          <p:cNvPr id="6" name="Image 5">
            <a:extLst>
              <a:ext uri="{FF2B5EF4-FFF2-40B4-BE49-F238E27FC236}">
                <a16:creationId xmlns:a16="http://schemas.microsoft.com/office/drawing/2014/main" id="{BD858A3D-25DE-028E-E8E5-E1C227EE3F6D}"/>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614463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89</a:t>
            </a:fld>
            <a:endParaRPr lang="fr-FR" dirty="0"/>
          </a:p>
        </p:txBody>
      </p:sp>
      <p:sp>
        <p:nvSpPr>
          <p:cNvPr id="5" name="Espace réservé du contenu 4"/>
          <p:cNvSpPr>
            <a:spLocks noGrp="1"/>
          </p:cNvSpPr>
          <p:nvPr>
            <p:ph idx="1"/>
          </p:nvPr>
        </p:nvSpPr>
        <p:spPr/>
        <p:txBody>
          <a:bodyPr>
            <a:normAutofit fontScale="77500" lnSpcReduction="20000"/>
          </a:bodyPr>
          <a:lstStyle/>
          <a:p>
            <a:pPr marL="0" lvl="0" indent="0" algn="just">
              <a:buNone/>
            </a:pPr>
            <a:r>
              <a:rPr lang="fr-FR" b="1" dirty="0">
                <a:solidFill>
                  <a:srgbClr val="B0874C"/>
                </a:solidFill>
              </a:rPr>
              <a:t>1. </a:t>
            </a:r>
            <a:r>
              <a:rPr lang="fr-FR" b="1" u="sng" dirty="0">
                <a:solidFill>
                  <a:srgbClr val="B0874C"/>
                </a:solidFill>
              </a:rPr>
              <a:t>Dévolution légale </a:t>
            </a:r>
          </a:p>
          <a:p>
            <a:pPr marL="0" indent="0" algn="just">
              <a:buNone/>
            </a:pPr>
            <a:endParaRPr lang="fr-FR" b="1" u="sng" dirty="0"/>
          </a:p>
          <a:p>
            <a:pPr marL="0" indent="0" algn="just">
              <a:buNone/>
            </a:pPr>
            <a:r>
              <a:rPr lang="fr-FR" b="1" u="sng" dirty="0"/>
              <a:t>Le cohabitant légal survivant (CLS) </a:t>
            </a:r>
          </a:p>
          <a:p>
            <a:pPr marL="0" indent="0" algn="just">
              <a:buNone/>
            </a:pPr>
            <a:endParaRPr lang="fr-FR" b="1" u="sng" dirty="0"/>
          </a:p>
          <a:p>
            <a:pPr algn="just"/>
            <a:r>
              <a:rPr lang="fr-FR" dirty="0"/>
              <a:t>USU de l’habitation familiale et des meubles qui la garnissent.</a:t>
            </a:r>
          </a:p>
          <a:p>
            <a:pPr algn="just"/>
            <a:endParaRPr lang="fr-FR" dirty="0"/>
          </a:p>
          <a:p>
            <a:pPr marL="0" indent="0" algn="just">
              <a:buNone/>
            </a:pPr>
            <a:r>
              <a:rPr lang="fr-FR" b="1" u="sng" dirty="0"/>
              <a:t>Le cohabitant de fait survivant (CFS) </a:t>
            </a:r>
            <a:endParaRPr lang="fr-FR" dirty="0"/>
          </a:p>
          <a:p>
            <a:pPr algn="just"/>
            <a:endParaRPr lang="fr-FR" dirty="0"/>
          </a:p>
          <a:p>
            <a:pPr algn="just"/>
            <a:r>
              <a:rPr lang="fr-FR" dirty="0"/>
              <a:t>Rien.</a:t>
            </a:r>
          </a:p>
          <a:p>
            <a:endParaRPr lang="fr-FR" dirty="0"/>
          </a:p>
        </p:txBody>
      </p:sp>
      <p:pic>
        <p:nvPicPr>
          <p:cNvPr id="6" name="Image 5">
            <a:extLst>
              <a:ext uri="{FF2B5EF4-FFF2-40B4-BE49-F238E27FC236}">
                <a16:creationId xmlns:a16="http://schemas.microsoft.com/office/drawing/2014/main" id="{4F1C8E9F-2A27-C2C8-7ADD-9F402F29EFB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2801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a:t>
            </a:fld>
            <a:endParaRPr lang="fr-FR" dirty="0"/>
          </a:p>
        </p:txBody>
      </p:sp>
      <p:cxnSp>
        <p:nvCxnSpPr>
          <p:cNvPr id="7" name="Connecteur droit avec flèche 6"/>
          <p:cNvCxnSpPr/>
          <p:nvPr/>
        </p:nvCxnSpPr>
        <p:spPr>
          <a:xfrm flipV="1">
            <a:off x="1071485" y="3916022"/>
            <a:ext cx="701095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flipV="1">
            <a:off x="4345748" y="3611737"/>
            <a:ext cx="19561" cy="304285"/>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3459458" y="2965406"/>
            <a:ext cx="177258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1</a:t>
            </a:r>
            <a:r>
              <a:rPr lang="fr-FR" baseline="30000" dirty="0"/>
              <a:t>e</a:t>
            </a:r>
            <a:r>
              <a:rPr lang="fr-FR" dirty="0"/>
              <a:t> septembre 2018</a:t>
            </a:r>
          </a:p>
        </p:txBody>
      </p:sp>
      <p:sp>
        <p:nvSpPr>
          <p:cNvPr id="12" name="Accolade ouvrante 11"/>
          <p:cNvSpPr/>
          <p:nvPr/>
        </p:nvSpPr>
        <p:spPr>
          <a:xfrm rot="16200000">
            <a:off x="2341396" y="2765183"/>
            <a:ext cx="687867" cy="322768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Accolade ouvrante 12"/>
          <p:cNvSpPr/>
          <p:nvPr/>
        </p:nvSpPr>
        <p:spPr>
          <a:xfrm rot="16200000">
            <a:off x="5870159" y="2510681"/>
            <a:ext cx="687868" cy="37366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ZoneTexte 13"/>
          <p:cNvSpPr txBox="1"/>
          <p:nvPr/>
        </p:nvSpPr>
        <p:spPr>
          <a:xfrm>
            <a:off x="1287822" y="4776350"/>
            <a:ext cx="2791152" cy="923330"/>
          </a:xfrm>
          <a:prstGeom prst="rect">
            <a:avLst/>
          </a:prstGeom>
          <a:noFill/>
        </p:spPr>
        <p:txBody>
          <a:bodyPr wrap="square" rtlCol="0">
            <a:spAutoFit/>
          </a:bodyPr>
          <a:lstStyle/>
          <a:p>
            <a:pPr algn="ctr"/>
            <a:r>
              <a:rPr lang="fr-FR" dirty="0"/>
              <a:t>Décès avant le 1</a:t>
            </a:r>
            <a:r>
              <a:rPr lang="fr-FR" baseline="30000" dirty="0"/>
              <a:t>e</a:t>
            </a:r>
            <a:r>
              <a:rPr lang="fr-FR" dirty="0"/>
              <a:t> septembre 2018 = anciennes règles</a:t>
            </a:r>
          </a:p>
        </p:txBody>
      </p:sp>
      <p:sp>
        <p:nvSpPr>
          <p:cNvPr id="15" name="ZoneTexte 14"/>
          <p:cNvSpPr txBox="1"/>
          <p:nvPr/>
        </p:nvSpPr>
        <p:spPr>
          <a:xfrm>
            <a:off x="5053175" y="4776430"/>
            <a:ext cx="2791152" cy="923330"/>
          </a:xfrm>
          <a:prstGeom prst="rect">
            <a:avLst/>
          </a:prstGeom>
          <a:noFill/>
        </p:spPr>
        <p:txBody>
          <a:bodyPr wrap="square" rtlCol="0">
            <a:spAutoFit/>
          </a:bodyPr>
          <a:lstStyle/>
          <a:p>
            <a:pPr algn="ctr"/>
            <a:r>
              <a:rPr lang="fr-FR" dirty="0"/>
              <a:t>Décès à partir du 1</a:t>
            </a:r>
            <a:r>
              <a:rPr lang="fr-FR" baseline="30000" dirty="0"/>
              <a:t>e</a:t>
            </a:r>
            <a:r>
              <a:rPr lang="fr-FR" dirty="0"/>
              <a:t> septembre 2018 = nouvelles règles</a:t>
            </a:r>
          </a:p>
        </p:txBody>
      </p:sp>
      <p:sp>
        <p:nvSpPr>
          <p:cNvPr id="16" name="ZoneTexte 15"/>
          <p:cNvSpPr txBox="1"/>
          <p:nvPr/>
        </p:nvSpPr>
        <p:spPr>
          <a:xfrm>
            <a:off x="1071485" y="2172995"/>
            <a:ext cx="2394306" cy="461665"/>
          </a:xfrm>
          <a:prstGeom prst="rect">
            <a:avLst/>
          </a:prstGeom>
          <a:noFill/>
        </p:spPr>
        <p:txBody>
          <a:bodyPr wrap="square" rtlCol="0">
            <a:spAutoFit/>
          </a:bodyPr>
          <a:lstStyle/>
          <a:p>
            <a:pPr lvl="0"/>
            <a:r>
              <a:rPr lang="fr-FR" sz="2400" b="1" dirty="0">
                <a:solidFill>
                  <a:srgbClr val="B0874C"/>
                </a:solidFill>
              </a:rPr>
              <a:t>3. </a:t>
            </a:r>
            <a:r>
              <a:rPr lang="fr-BE" sz="2400" b="1" u="sng" dirty="0">
                <a:solidFill>
                  <a:srgbClr val="B0874C"/>
                </a:solidFill>
              </a:rPr>
              <a:t>Date du décès </a:t>
            </a:r>
          </a:p>
        </p:txBody>
      </p:sp>
      <p:pic>
        <p:nvPicPr>
          <p:cNvPr id="5" name="Image 4">
            <a:extLst>
              <a:ext uri="{FF2B5EF4-FFF2-40B4-BE49-F238E27FC236}">
                <a16:creationId xmlns:a16="http://schemas.microsoft.com/office/drawing/2014/main" id="{DD651879-1891-A291-7819-72B73D8205E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877140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90</a:t>
            </a:fld>
            <a:endParaRPr lang="fr-FR" dirty="0"/>
          </a:p>
        </p:txBody>
      </p:sp>
      <p:sp>
        <p:nvSpPr>
          <p:cNvPr id="5" name="Espace réservé du contenu 4"/>
          <p:cNvSpPr>
            <a:spLocks noGrp="1"/>
          </p:cNvSpPr>
          <p:nvPr>
            <p:ph idx="1"/>
          </p:nvPr>
        </p:nvSpPr>
        <p:spPr/>
        <p:txBody>
          <a:bodyPr>
            <a:normAutofit fontScale="92500" lnSpcReduction="20000"/>
          </a:bodyPr>
          <a:lstStyle/>
          <a:p>
            <a:pPr marL="0" lvl="0" indent="0" algn="just">
              <a:buNone/>
            </a:pPr>
            <a:r>
              <a:rPr lang="fr-FR" b="1" dirty="0">
                <a:solidFill>
                  <a:srgbClr val="B0874C"/>
                </a:solidFill>
              </a:rPr>
              <a:t>2. </a:t>
            </a:r>
            <a:r>
              <a:rPr lang="fr-FR" b="1" u="sng" dirty="0">
                <a:solidFill>
                  <a:srgbClr val="B0874C"/>
                </a:solidFill>
              </a:rPr>
              <a:t>Dévolution testamentaire </a:t>
            </a:r>
          </a:p>
          <a:p>
            <a:pPr marL="0" indent="0">
              <a:buNone/>
            </a:pPr>
            <a:endParaRPr lang="fr-FR" dirty="0"/>
          </a:p>
          <a:p>
            <a:pPr algn="just"/>
            <a:r>
              <a:rPr lang="fr-FR" dirty="0"/>
              <a:t>Défunt peut décider de ne pas suivre la dévolution légale </a:t>
            </a:r>
            <a:r>
              <a:rPr lang="fr-FR" dirty="0">
                <a:sym typeface="Wingdings"/>
              </a:rPr>
              <a:t> rédaction d’un testament. </a:t>
            </a:r>
          </a:p>
          <a:p>
            <a:pPr marL="0" indent="0" algn="just">
              <a:buNone/>
            </a:pPr>
            <a:endParaRPr lang="fr-FR" dirty="0">
              <a:sym typeface="Wingdings"/>
            </a:endParaRPr>
          </a:p>
          <a:p>
            <a:pPr algn="just"/>
            <a:r>
              <a:rPr lang="fr-FR" dirty="0">
                <a:sym typeface="Wingdings"/>
              </a:rPr>
              <a:t>Libéralités consenties dans testament = legs.</a:t>
            </a:r>
          </a:p>
          <a:p>
            <a:pPr marL="0" indent="0" algn="just">
              <a:buNone/>
            </a:pPr>
            <a:endParaRPr lang="fr-FR" dirty="0">
              <a:sym typeface="Wingdings"/>
            </a:endParaRPr>
          </a:p>
          <a:p>
            <a:pPr algn="just"/>
            <a:r>
              <a:rPr lang="fr-FR" dirty="0">
                <a:sym typeface="Wingdings"/>
              </a:rPr>
              <a:t>Personnes avantagées par des legs = légataires.</a:t>
            </a:r>
          </a:p>
          <a:p>
            <a:pPr marL="0" indent="0" algn="just">
              <a:buNone/>
            </a:pPr>
            <a:endParaRPr lang="fr-FR" dirty="0">
              <a:sym typeface="Wingdings"/>
            </a:endParaRPr>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BAF11DCD-FB20-4957-DD84-E8C1E035B3EF}"/>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7907771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91</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lgn="just">
              <a:buNone/>
            </a:pPr>
            <a:r>
              <a:rPr lang="fr-FR" b="1" dirty="0">
                <a:solidFill>
                  <a:srgbClr val="B0874C"/>
                </a:solidFill>
              </a:rPr>
              <a:t>2. </a:t>
            </a:r>
            <a:r>
              <a:rPr lang="fr-FR" b="1" u="sng" dirty="0">
                <a:solidFill>
                  <a:srgbClr val="B0874C"/>
                </a:solidFill>
              </a:rPr>
              <a:t>Dévolution testamentaire </a:t>
            </a:r>
          </a:p>
          <a:p>
            <a:pPr marL="0" indent="0" algn="just">
              <a:buNone/>
            </a:pPr>
            <a:endParaRPr lang="fr-FR" dirty="0">
              <a:sym typeface="Wingdings"/>
            </a:endParaRPr>
          </a:p>
          <a:p>
            <a:pPr algn="just"/>
            <a:r>
              <a:rPr lang="fr-FR" u="sng" dirty="0">
                <a:sym typeface="Wingdings"/>
              </a:rPr>
              <a:t>3 types de légataires : </a:t>
            </a:r>
          </a:p>
          <a:p>
            <a:pPr marL="0" indent="0" algn="just">
              <a:buNone/>
            </a:pPr>
            <a:endParaRPr lang="fr-FR" dirty="0">
              <a:sym typeface="Wingdings"/>
            </a:endParaRPr>
          </a:p>
          <a:p>
            <a:pPr lvl="1" algn="just"/>
            <a:r>
              <a:rPr lang="fr-FR" u="sng" dirty="0">
                <a:sym typeface="Wingdings"/>
              </a:rPr>
              <a:t>Légataires universels </a:t>
            </a:r>
            <a:r>
              <a:rPr lang="fr-FR" dirty="0">
                <a:sym typeface="Wingdings"/>
              </a:rPr>
              <a:t>: ils recueillent la</a:t>
            </a:r>
            <a:r>
              <a:rPr lang="fr-FR" b="1" dirty="0">
                <a:sym typeface="Wingdings"/>
              </a:rPr>
              <a:t> totalité </a:t>
            </a:r>
            <a:r>
              <a:rPr lang="fr-FR" dirty="0">
                <a:sym typeface="Wingdings"/>
              </a:rPr>
              <a:t>de la succession. </a:t>
            </a:r>
          </a:p>
          <a:p>
            <a:pPr marL="914400" lvl="2" indent="0" algn="just">
              <a:buNone/>
            </a:pPr>
            <a:endParaRPr lang="fr-FR" dirty="0">
              <a:sym typeface="Wingdings"/>
            </a:endParaRPr>
          </a:p>
          <a:p>
            <a:pPr marL="914400" lvl="2" indent="0" algn="just">
              <a:buNone/>
            </a:pPr>
            <a:r>
              <a:rPr lang="fr-FR" i="1" dirty="0">
                <a:sym typeface="Wingdings"/>
              </a:rPr>
              <a:t>Ex : </a:t>
            </a:r>
            <a:r>
              <a:rPr lang="fr-FR" i="1" dirty="0"/>
              <a:t>"Je laisse tous mes biens à Harry ". </a:t>
            </a:r>
          </a:p>
          <a:p>
            <a:pPr marL="914400" lvl="2" indent="0" algn="just">
              <a:buNone/>
            </a:pPr>
            <a:endParaRPr lang="fr-FR" i="1" dirty="0">
              <a:sym typeface="Wingdings"/>
            </a:endParaRPr>
          </a:p>
          <a:p>
            <a:pPr marL="914400" lvl="2" indent="0" algn="just">
              <a:buNone/>
            </a:pPr>
            <a:r>
              <a:rPr lang="fr-FR" dirty="0">
                <a:sym typeface="Wingdings"/>
              </a:rPr>
              <a:t>Attention : LU = seul propriétaire succession. Si autre héritier réservataire exhérédé = titulaire créance personnelle.</a:t>
            </a:r>
          </a:p>
          <a:p>
            <a:pPr marL="457200" lvl="1" indent="0" algn="just">
              <a:buNone/>
            </a:pPr>
            <a:endParaRPr lang="fr-FR" dirty="0">
              <a:sym typeface="Wingdings"/>
            </a:endParaRPr>
          </a:p>
          <a:p>
            <a:pPr lvl="1" algn="just"/>
            <a:r>
              <a:rPr lang="fr-FR" u="sng" dirty="0">
                <a:sym typeface="Wingdings"/>
              </a:rPr>
              <a:t>Légataires à titre universel </a:t>
            </a:r>
            <a:r>
              <a:rPr lang="fr-FR" dirty="0">
                <a:sym typeface="Wingdings"/>
              </a:rPr>
              <a:t>: ils recueillent </a:t>
            </a:r>
            <a:r>
              <a:rPr lang="fr-FR" b="1" dirty="0"/>
              <a:t>une partie des biens</a:t>
            </a:r>
            <a:r>
              <a:rPr lang="fr-FR" dirty="0"/>
              <a:t> de la succession ou une </a:t>
            </a:r>
            <a:r>
              <a:rPr lang="fr-FR" b="1" dirty="0"/>
              <a:t>quote-part de la succession</a:t>
            </a:r>
            <a:r>
              <a:rPr lang="fr-FR" dirty="0"/>
              <a:t>. </a:t>
            </a:r>
          </a:p>
          <a:p>
            <a:pPr marL="457200" lvl="1" indent="0" algn="just">
              <a:buNone/>
            </a:pPr>
            <a:endParaRPr lang="fr-FR" dirty="0"/>
          </a:p>
          <a:p>
            <a:pPr marL="857250" lvl="2" indent="0" algn="just">
              <a:buNone/>
            </a:pPr>
            <a:r>
              <a:rPr lang="fr-FR" i="1" dirty="0"/>
              <a:t>Ex : « Je lègue la moitié/ le tiers/ le quart de la succession ou tous mes biens immeubles/tous mes biens meubles à Hermione».  </a:t>
            </a:r>
          </a:p>
          <a:p>
            <a:pPr marL="857250" lvl="2" indent="0" algn="just">
              <a:buNone/>
            </a:pPr>
            <a:endParaRPr lang="fr-FR" dirty="0">
              <a:sym typeface="Wingdings"/>
            </a:endParaRPr>
          </a:p>
          <a:p>
            <a:pPr lvl="1" algn="just"/>
            <a:r>
              <a:rPr lang="fr-FR" u="sng" dirty="0">
                <a:sym typeface="Wingdings"/>
              </a:rPr>
              <a:t>Légataires particuliers </a:t>
            </a:r>
            <a:r>
              <a:rPr lang="fr-FR" dirty="0">
                <a:sym typeface="Wingdings"/>
              </a:rPr>
              <a:t>: ils recueillent </a:t>
            </a:r>
            <a:r>
              <a:rPr lang="fr-FR" b="1" dirty="0"/>
              <a:t>un ou plusieurs biens déterminés</a:t>
            </a:r>
            <a:r>
              <a:rPr lang="fr-FR" dirty="0"/>
              <a:t>. </a:t>
            </a:r>
          </a:p>
          <a:p>
            <a:pPr marL="457200" lvl="1" indent="0" algn="just">
              <a:buNone/>
            </a:pPr>
            <a:endParaRPr lang="fr-FR" dirty="0"/>
          </a:p>
          <a:p>
            <a:pPr marL="857250" lvl="2" indent="0" algn="just">
              <a:buNone/>
            </a:pPr>
            <a:r>
              <a:rPr lang="fr-FR" sz="2300" i="1" dirty="0">
                <a:sym typeface="Wingdings"/>
              </a:rPr>
              <a:t>Ex : </a:t>
            </a:r>
            <a:r>
              <a:rPr lang="fr-FR" sz="2300" i="1" dirty="0"/>
              <a:t>"Je laisse mon vif d’or à Harry ».</a:t>
            </a:r>
          </a:p>
        </p:txBody>
      </p:sp>
      <p:pic>
        <p:nvPicPr>
          <p:cNvPr id="6" name="Image 5">
            <a:extLst>
              <a:ext uri="{FF2B5EF4-FFF2-40B4-BE49-F238E27FC236}">
                <a16:creationId xmlns:a16="http://schemas.microsoft.com/office/drawing/2014/main" id="{A5DF9A8A-0BE8-A9FF-B416-0ECF90DEF9D7}"/>
              </a:ext>
            </a:extLst>
          </p:cNvPr>
          <p:cNvPicPr>
            <a:picLocks noChangeAspect="1"/>
          </p:cNvPicPr>
          <p:nvPr/>
        </p:nvPicPr>
        <p:blipFill>
          <a:blip r:embed="rId3"/>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665475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92</a:t>
            </a:fld>
            <a:endParaRPr lang="fr-FR" dirty="0"/>
          </a:p>
        </p:txBody>
      </p:sp>
      <p:sp>
        <p:nvSpPr>
          <p:cNvPr id="5" name="Espace réservé du contenu 4"/>
          <p:cNvSpPr>
            <a:spLocks noGrp="1"/>
          </p:cNvSpPr>
          <p:nvPr>
            <p:ph idx="1"/>
          </p:nvPr>
        </p:nvSpPr>
        <p:spPr/>
        <p:txBody>
          <a:bodyPr/>
          <a:lstStyle/>
          <a:p>
            <a:pPr marL="0" lvl="0" indent="0" algn="just">
              <a:buNone/>
            </a:pPr>
            <a:r>
              <a:rPr lang="fr-FR" b="1" dirty="0">
                <a:solidFill>
                  <a:srgbClr val="B0874C"/>
                </a:solidFill>
              </a:rPr>
              <a:t>2. </a:t>
            </a:r>
            <a:r>
              <a:rPr lang="fr-FR" b="1" u="sng" dirty="0">
                <a:solidFill>
                  <a:srgbClr val="B0874C"/>
                </a:solidFill>
              </a:rPr>
              <a:t>Dévolution testamentaire </a:t>
            </a:r>
          </a:p>
          <a:p>
            <a:pPr marL="0" indent="0" algn="just">
              <a:buNone/>
            </a:pPr>
            <a:endParaRPr lang="fr-FR" dirty="0"/>
          </a:p>
          <a:p>
            <a:pPr algn="just"/>
            <a:r>
              <a:rPr lang="fr-FR" dirty="0"/>
              <a:t>But = respecter testament dans la mesure où il ne porte pas atteinte à la réserve des éventuels héritiers réservataires. </a:t>
            </a:r>
          </a:p>
          <a:p>
            <a:endParaRPr lang="fr-FR" dirty="0"/>
          </a:p>
        </p:txBody>
      </p:sp>
      <p:pic>
        <p:nvPicPr>
          <p:cNvPr id="6" name="Image 5">
            <a:extLst>
              <a:ext uri="{FF2B5EF4-FFF2-40B4-BE49-F238E27FC236}">
                <a16:creationId xmlns:a16="http://schemas.microsoft.com/office/drawing/2014/main" id="{E89C6858-DB0D-1D46-8439-41C00B21B38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5841922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descr="1894562.jpg"/>
          <p:cNvPicPr>
            <a:picLocks noChangeAspect="1"/>
          </p:cNvPicPr>
          <p:nvPr/>
        </p:nvPicPr>
        <p:blipFill rotWithShape="1">
          <a:blip r:embed="rId2">
            <a:extLst>
              <a:ext uri="{28A0092B-C50C-407E-A947-70E740481C1C}">
                <a14:useLocalDpi xmlns:a14="http://schemas.microsoft.com/office/drawing/2010/main" val="0"/>
              </a:ext>
            </a:extLst>
          </a:blip>
          <a:srcRect l="8333" t="27338" r="9482" b="26750"/>
          <a:stretch/>
        </p:blipFill>
        <p:spPr>
          <a:xfrm rot="1294994">
            <a:off x="6809711" y="2884870"/>
            <a:ext cx="1481325" cy="1101631"/>
          </a:xfrm>
          <a:prstGeom prst="rect">
            <a:avLst/>
          </a:prstGeom>
        </p:spPr>
      </p:pic>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93</a:t>
            </a:fld>
            <a:endParaRPr lang="fr-FR" dirty="0"/>
          </a:p>
        </p:txBody>
      </p:sp>
      <p:sp>
        <p:nvSpPr>
          <p:cNvPr id="5" name="Espace réservé du contenu 4"/>
          <p:cNvSpPr>
            <a:spLocks noGrp="1"/>
          </p:cNvSpPr>
          <p:nvPr>
            <p:ph idx="1"/>
          </p:nvPr>
        </p:nvSpPr>
        <p:spPr>
          <a:xfrm>
            <a:off x="585372" y="2038904"/>
            <a:ext cx="8101428" cy="4317446"/>
          </a:xfrm>
        </p:spPr>
        <p:txBody>
          <a:bodyPr>
            <a:normAutofit lnSpcReduction="10000"/>
          </a:bodyPr>
          <a:lstStyle/>
          <a:p>
            <a:pPr marL="0" lvl="0" indent="0" algn="just">
              <a:buNone/>
            </a:pPr>
            <a:r>
              <a:rPr lang="fr-FR" sz="1600" b="1" dirty="0">
                <a:solidFill>
                  <a:srgbClr val="B0874C"/>
                </a:solidFill>
              </a:rPr>
              <a:t>3. </a:t>
            </a:r>
            <a:r>
              <a:rPr lang="fr-FR" sz="1600" b="1" u="sng" dirty="0">
                <a:solidFill>
                  <a:srgbClr val="B0874C"/>
                </a:solidFill>
              </a:rPr>
              <a:t>Héritiers réservataires</a:t>
            </a:r>
          </a:p>
          <a:p>
            <a:pPr marL="0" lvl="0" indent="0" algn="just">
              <a:buNone/>
            </a:pPr>
            <a:endParaRPr lang="fr-FR" sz="1600" dirty="0"/>
          </a:p>
          <a:p>
            <a:pPr marL="0" indent="0" algn="just">
              <a:buNone/>
            </a:pPr>
            <a:r>
              <a:rPr lang="fr-FR" sz="1600" dirty="0"/>
              <a:t>Héritiers réservataires (HR) =  des « super » héritiers</a:t>
            </a:r>
          </a:p>
          <a:p>
            <a:pPr marL="0" indent="0" algn="just">
              <a:buNone/>
            </a:pPr>
            <a:endParaRPr lang="fr-FR" sz="1600" dirty="0"/>
          </a:p>
          <a:p>
            <a:pPr marL="0" indent="0">
              <a:buNone/>
            </a:pPr>
            <a:r>
              <a:rPr lang="fr-BE" sz="1600" dirty="0"/>
              <a:t>Les HR = des héritiers privilégiés. </a:t>
            </a:r>
          </a:p>
          <a:p>
            <a:pPr marL="0" indent="0">
              <a:buNone/>
            </a:pPr>
            <a:endParaRPr lang="fr-BE" sz="1600" dirty="0"/>
          </a:p>
          <a:p>
            <a:pPr marL="0" indent="0">
              <a:buNone/>
            </a:pPr>
            <a:r>
              <a:rPr lang="fr-BE" sz="1600" u="sng" dirty="0"/>
              <a:t>Pourquoi </a:t>
            </a:r>
            <a:r>
              <a:rPr lang="fr-BE" sz="1600" dirty="0"/>
              <a:t>? Leurs droits sont protégés par la loi. </a:t>
            </a:r>
          </a:p>
          <a:p>
            <a:pPr marL="0" indent="0">
              <a:buNone/>
            </a:pPr>
            <a:endParaRPr lang="fr-FR" sz="1600" dirty="0"/>
          </a:p>
          <a:p>
            <a:pPr marL="0" indent="0">
              <a:buNone/>
            </a:pPr>
            <a:r>
              <a:rPr lang="fr-BE" sz="1600" dirty="0"/>
              <a:t>La loi les protège en leur réservant, </a:t>
            </a:r>
            <a:r>
              <a:rPr lang="fr-BE" sz="1600" u="sng" dirty="0"/>
              <a:t>en tout état de cause</a:t>
            </a:r>
            <a:r>
              <a:rPr lang="fr-BE" sz="1600" dirty="0"/>
              <a:t>, une partie de la succession du défunt et ce dernier n’a rien à dire. </a:t>
            </a:r>
            <a:endParaRPr lang="fr-FR" sz="1600" dirty="0"/>
          </a:p>
          <a:p>
            <a:pPr marL="0" indent="0">
              <a:buNone/>
            </a:pPr>
            <a:endParaRPr lang="fr-BE" sz="1600" dirty="0"/>
          </a:p>
          <a:p>
            <a:pPr marL="0" indent="0">
              <a:buNone/>
            </a:pPr>
            <a:r>
              <a:rPr lang="fr-BE" sz="1600" dirty="0"/>
              <a:t>Cette partie de la succession qui leur est réservée s’appelle la réserve.  </a:t>
            </a:r>
            <a:r>
              <a:rPr lang="fr-BE" sz="1600" b="1" dirty="0"/>
              <a:t>La « réserve »</a:t>
            </a:r>
            <a:r>
              <a:rPr lang="fr-BE" sz="1600" dirty="0"/>
              <a:t> = partie intouchable de la succession. </a:t>
            </a:r>
          </a:p>
          <a:p>
            <a:pPr marL="0" indent="0" algn="just">
              <a:buNone/>
            </a:pPr>
            <a:endParaRPr lang="fr-FR" sz="1600" dirty="0"/>
          </a:p>
          <a:p>
            <a:pPr marL="0" indent="0" algn="just">
              <a:buNone/>
            </a:pPr>
            <a:r>
              <a:rPr lang="fr-BE" sz="1600" b="1" dirty="0"/>
              <a:t>La</a:t>
            </a:r>
            <a:r>
              <a:rPr lang="fr-BE" sz="1600" dirty="0"/>
              <a:t> </a:t>
            </a:r>
            <a:r>
              <a:rPr lang="fr-BE" sz="1600" b="1" dirty="0"/>
              <a:t>« quotité disponible »</a:t>
            </a:r>
            <a:r>
              <a:rPr lang="fr-BE" sz="1600" dirty="0"/>
              <a:t> (QD) =  partie du patrimoine du défunt dont il peut disposer librement.</a:t>
            </a:r>
            <a:endParaRPr lang="fr-FR" sz="1600" dirty="0"/>
          </a:p>
        </p:txBody>
      </p:sp>
      <p:pic>
        <p:nvPicPr>
          <p:cNvPr id="7" name="Image 6">
            <a:extLst>
              <a:ext uri="{FF2B5EF4-FFF2-40B4-BE49-F238E27FC236}">
                <a16:creationId xmlns:a16="http://schemas.microsoft.com/office/drawing/2014/main" id="{66AC9DBB-648F-0BAA-18BF-CB9E97D03A06}"/>
              </a:ext>
            </a:extLst>
          </p:cNvPr>
          <p:cNvPicPr>
            <a:picLocks noChangeAspect="1"/>
          </p:cNvPicPr>
          <p:nvPr/>
        </p:nvPicPr>
        <p:blipFill>
          <a:blip r:embed="rId3"/>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5258045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lipse 9"/>
          <p:cNvSpPr/>
          <p:nvPr/>
        </p:nvSpPr>
        <p:spPr>
          <a:xfrm>
            <a:off x="2590800" y="2478807"/>
            <a:ext cx="4301096" cy="3877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585372" y="1205975"/>
            <a:ext cx="8101427" cy="687402"/>
          </a:xfrm>
        </p:spPr>
        <p:txBody>
          <a:bodyPr>
            <a:normAutofit fontScale="90000"/>
          </a:bodyPr>
          <a:lstStyle/>
          <a:p>
            <a:r>
              <a:rPr lang="fr-FR" u="sng" dirty="0">
                <a:solidFill>
                  <a:srgbClr val="396590"/>
                </a:solidFill>
              </a:rPr>
              <a:t>Etape n°1 : la consultation</a:t>
            </a:r>
            <a:endParaRPr lang="fr-FR" dirty="0">
              <a:solidFill>
                <a:srgbClr val="396590"/>
              </a:solidFill>
            </a:endParaRPr>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94</a:t>
            </a:fld>
            <a:endParaRPr lang="fr-FR" dirty="0"/>
          </a:p>
        </p:txBody>
      </p:sp>
      <p:sp>
        <p:nvSpPr>
          <p:cNvPr id="7" name="Espace réservé du contenu 6"/>
          <p:cNvSpPr>
            <a:spLocks noGrp="1"/>
          </p:cNvSpPr>
          <p:nvPr>
            <p:ph idx="1"/>
          </p:nvPr>
        </p:nvSpPr>
        <p:spPr>
          <a:xfrm>
            <a:off x="2590799" y="2248620"/>
            <a:ext cx="4301097" cy="3877543"/>
          </a:xfrm>
          <a:prstGeom prst="ellipse">
            <a:avLst/>
          </a:prstGeom>
        </p:spPr>
        <p:txBody>
          <a:bodyPr/>
          <a:lstStyle/>
          <a:p>
            <a:pPr marL="0" indent="0">
              <a:buNone/>
            </a:pPr>
            <a:r>
              <a:rPr lang="fr-FR" dirty="0"/>
              <a:t>Réserve       QD</a:t>
            </a:r>
          </a:p>
          <a:p>
            <a:pPr marL="0" indent="0">
              <a:buNone/>
            </a:pPr>
            <a:r>
              <a:rPr lang="fr-FR" dirty="0"/>
              <a:t> </a:t>
            </a:r>
          </a:p>
        </p:txBody>
      </p:sp>
      <p:cxnSp>
        <p:nvCxnSpPr>
          <p:cNvPr id="9" name="Connecteur droit 8"/>
          <p:cNvCxnSpPr/>
          <p:nvPr/>
        </p:nvCxnSpPr>
        <p:spPr>
          <a:xfrm>
            <a:off x="4741348" y="2478807"/>
            <a:ext cx="0" cy="3877543"/>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Image 10"/>
          <p:cNvPicPr>
            <a:picLocks noChangeAspect="1"/>
          </p:cNvPicPr>
          <p:nvPr/>
        </p:nvPicPr>
        <p:blipFill>
          <a:blip r:embed="rId2"/>
          <a:stretch>
            <a:fillRect/>
          </a:stretch>
        </p:blipFill>
        <p:spPr>
          <a:xfrm>
            <a:off x="5002077" y="3760326"/>
            <a:ext cx="1241637" cy="1241637"/>
          </a:xfrm>
          <a:prstGeom prst="rect">
            <a:avLst/>
          </a:prstGeom>
        </p:spPr>
      </p:pic>
      <p:pic>
        <p:nvPicPr>
          <p:cNvPr id="12" name="Image 11"/>
          <p:cNvPicPr>
            <a:picLocks noChangeAspect="1"/>
          </p:cNvPicPr>
          <p:nvPr/>
        </p:nvPicPr>
        <p:blipFill rotWithShape="1">
          <a:blip r:embed="rId3"/>
          <a:srcRect b="7351"/>
          <a:stretch/>
        </p:blipFill>
        <p:spPr>
          <a:xfrm>
            <a:off x="3021662" y="3728818"/>
            <a:ext cx="1568527" cy="1273145"/>
          </a:xfrm>
          <a:prstGeom prst="rect">
            <a:avLst/>
          </a:prstGeom>
        </p:spPr>
      </p:pic>
      <p:sp>
        <p:nvSpPr>
          <p:cNvPr id="13" name="ZoneTexte 12"/>
          <p:cNvSpPr txBox="1"/>
          <p:nvPr/>
        </p:nvSpPr>
        <p:spPr>
          <a:xfrm>
            <a:off x="833376" y="2038904"/>
            <a:ext cx="5719824" cy="400110"/>
          </a:xfrm>
          <a:prstGeom prst="rect">
            <a:avLst/>
          </a:prstGeom>
          <a:noFill/>
        </p:spPr>
        <p:txBody>
          <a:bodyPr wrap="square" rtlCol="0">
            <a:spAutoFit/>
          </a:bodyPr>
          <a:lstStyle/>
          <a:p>
            <a:pPr algn="just"/>
            <a:r>
              <a:rPr lang="fr-FR" sz="2000" b="1" dirty="0">
                <a:solidFill>
                  <a:srgbClr val="B0874C"/>
                </a:solidFill>
              </a:rPr>
              <a:t>3. </a:t>
            </a:r>
            <a:r>
              <a:rPr lang="fr-FR" sz="2000" b="1" u="sng" dirty="0">
                <a:solidFill>
                  <a:srgbClr val="B0874C"/>
                </a:solidFill>
              </a:rPr>
              <a:t>Héritiers réservataires</a:t>
            </a:r>
          </a:p>
        </p:txBody>
      </p:sp>
      <p:pic>
        <p:nvPicPr>
          <p:cNvPr id="5" name="Image 4">
            <a:extLst>
              <a:ext uri="{FF2B5EF4-FFF2-40B4-BE49-F238E27FC236}">
                <a16:creationId xmlns:a16="http://schemas.microsoft.com/office/drawing/2014/main" id="{A2CAB595-BB95-530A-9222-9C5AB36A9D08}"/>
              </a:ext>
            </a:extLst>
          </p:cNvPr>
          <p:cNvPicPr>
            <a:picLocks noChangeAspect="1"/>
          </p:cNvPicPr>
          <p:nvPr/>
        </p:nvPicPr>
        <p:blipFill>
          <a:blip r:embed="rId4"/>
          <a:stretch>
            <a:fillRect/>
          </a:stretch>
        </p:blipFill>
        <p:spPr>
          <a:xfrm>
            <a:off x="336550" y="545281"/>
            <a:ext cx="8470900" cy="635000"/>
          </a:xfrm>
          <a:prstGeom prst="rect">
            <a:avLst/>
          </a:prstGeom>
        </p:spPr>
      </p:pic>
    </p:spTree>
    <p:extLst>
      <p:ext uri="{BB962C8B-B14F-4D97-AF65-F5344CB8AC3E}">
        <p14:creationId xmlns:p14="http://schemas.microsoft.com/office/powerpoint/2010/main" val="41561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95</a:t>
            </a:fld>
            <a:endParaRPr lang="fr-FR" dirty="0"/>
          </a:p>
        </p:txBody>
      </p:sp>
      <p:sp>
        <p:nvSpPr>
          <p:cNvPr id="5" name="Espace réservé du contenu 4"/>
          <p:cNvSpPr>
            <a:spLocks noGrp="1"/>
          </p:cNvSpPr>
          <p:nvPr>
            <p:ph idx="1"/>
          </p:nvPr>
        </p:nvSpPr>
        <p:spPr/>
        <p:txBody>
          <a:bodyPr>
            <a:normAutofit fontScale="85000" lnSpcReduction="10000"/>
          </a:bodyPr>
          <a:lstStyle/>
          <a:p>
            <a:pPr marL="0" lvl="0" indent="0" algn="just">
              <a:buNone/>
            </a:pPr>
            <a:r>
              <a:rPr lang="fr-FR" b="1" dirty="0">
                <a:solidFill>
                  <a:srgbClr val="B0874C"/>
                </a:solidFill>
              </a:rPr>
              <a:t>3. </a:t>
            </a:r>
            <a:r>
              <a:rPr lang="fr-FR" b="1" u="sng" dirty="0">
                <a:solidFill>
                  <a:srgbClr val="B0874C"/>
                </a:solidFill>
              </a:rPr>
              <a:t>Héritiers réservataires</a:t>
            </a:r>
          </a:p>
          <a:p>
            <a:pPr marL="0" lvl="0" indent="0" algn="just">
              <a:buNone/>
            </a:pPr>
            <a:endParaRPr lang="fr-FR" dirty="0"/>
          </a:p>
          <a:p>
            <a:pPr marL="0" indent="0" algn="just">
              <a:buNone/>
            </a:pPr>
            <a:r>
              <a:rPr lang="fr-FR" b="1" u="sng" dirty="0"/>
              <a:t>Qui sont les héritiers réservataires ? </a:t>
            </a:r>
            <a:endParaRPr lang="fr-FR" dirty="0"/>
          </a:p>
          <a:p>
            <a:pPr marL="0" lvl="0" indent="0" algn="just">
              <a:buNone/>
            </a:pPr>
            <a:endParaRPr lang="fr-FR" dirty="0"/>
          </a:p>
          <a:p>
            <a:pPr lvl="0" algn="just"/>
            <a:r>
              <a:rPr lang="fr-FR" dirty="0"/>
              <a:t>Les enfants du défunt (et éventuellement leurs propres descendants </a:t>
            </a:r>
            <a:r>
              <a:rPr lang="fr-FR" dirty="0">
                <a:sym typeface="Wingdings"/>
              </a:rPr>
              <a:t> substitution successorale</a:t>
            </a:r>
            <a:r>
              <a:rPr lang="fr-FR" dirty="0"/>
              <a:t>) ;</a:t>
            </a:r>
          </a:p>
          <a:p>
            <a:pPr marL="0" lvl="0" indent="0" algn="just">
              <a:buNone/>
            </a:pPr>
            <a:endParaRPr lang="fr-FR" dirty="0"/>
          </a:p>
          <a:p>
            <a:pPr lvl="0" algn="just"/>
            <a:r>
              <a:rPr lang="fr-FR" dirty="0"/>
              <a:t>Le conjoint survivant. </a:t>
            </a:r>
          </a:p>
          <a:p>
            <a:endParaRPr lang="fr-FR" dirty="0"/>
          </a:p>
        </p:txBody>
      </p:sp>
      <p:pic>
        <p:nvPicPr>
          <p:cNvPr id="6" name="Image 5">
            <a:extLst>
              <a:ext uri="{FF2B5EF4-FFF2-40B4-BE49-F238E27FC236}">
                <a16:creationId xmlns:a16="http://schemas.microsoft.com/office/drawing/2014/main" id="{D8F582C8-9E23-152F-A17B-07FD46FA83A0}"/>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762134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96</a:t>
            </a:fld>
            <a:endParaRPr lang="fr-FR" dirty="0"/>
          </a:p>
        </p:txBody>
      </p:sp>
      <p:sp>
        <p:nvSpPr>
          <p:cNvPr id="5" name="Espace réservé du contenu 4"/>
          <p:cNvSpPr>
            <a:spLocks noGrp="1"/>
          </p:cNvSpPr>
          <p:nvPr>
            <p:ph idx="1"/>
          </p:nvPr>
        </p:nvSpPr>
        <p:spPr/>
        <p:txBody>
          <a:bodyPr>
            <a:normAutofit lnSpcReduction="10000"/>
          </a:bodyPr>
          <a:lstStyle/>
          <a:p>
            <a:pPr marL="0" lvl="0" indent="0" algn="just">
              <a:buNone/>
            </a:pPr>
            <a:r>
              <a:rPr lang="fr-FR" b="1" dirty="0">
                <a:solidFill>
                  <a:srgbClr val="B0874C"/>
                </a:solidFill>
              </a:rPr>
              <a:t>3. </a:t>
            </a:r>
            <a:r>
              <a:rPr lang="fr-FR" b="1" u="sng" dirty="0">
                <a:solidFill>
                  <a:srgbClr val="B0874C"/>
                </a:solidFill>
              </a:rPr>
              <a:t>Héritiers réservataires</a:t>
            </a:r>
          </a:p>
          <a:p>
            <a:pPr marL="0" indent="0" algn="just">
              <a:buNone/>
            </a:pPr>
            <a:endParaRPr lang="fr-FR" b="1" u="sng" dirty="0"/>
          </a:p>
          <a:p>
            <a:pPr algn="just"/>
            <a:r>
              <a:rPr lang="fr-FR" b="1" u="sng" dirty="0"/>
              <a:t>Quelle est la réserve des HR ? </a:t>
            </a:r>
          </a:p>
          <a:p>
            <a:pPr marL="0" indent="0" algn="just">
              <a:buNone/>
            </a:pPr>
            <a:endParaRPr lang="fr-FR" dirty="0"/>
          </a:p>
          <a:p>
            <a:pPr lvl="1" algn="just">
              <a:buFont typeface="Courier New"/>
              <a:buChar char="o"/>
            </a:pPr>
            <a:r>
              <a:rPr lang="fr-FR" u="sng" dirty="0"/>
              <a:t>Descendants</a:t>
            </a:r>
            <a:r>
              <a:rPr lang="fr-FR" dirty="0"/>
              <a:t> =  ½ en PP du patrimoine successoral.</a:t>
            </a:r>
          </a:p>
          <a:p>
            <a:pPr marL="457200" lvl="1" indent="0" algn="just">
              <a:buNone/>
            </a:pPr>
            <a:endParaRPr lang="fr-FR" dirty="0"/>
          </a:p>
          <a:p>
            <a:pPr marL="1200150" lvl="2" indent="-342900" algn="just">
              <a:buFont typeface="Wingdings" charset="0"/>
              <a:buChar char="à"/>
            </a:pPr>
            <a:r>
              <a:rPr lang="fr-FR" dirty="0"/>
              <a:t>Ils doivent se partager cette ½ entre eux. </a:t>
            </a:r>
          </a:p>
          <a:p>
            <a:pPr marL="857250" lvl="2" indent="0" algn="just">
              <a:buNone/>
            </a:pPr>
            <a:endParaRPr lang="fr-FR" dirty="0"/>
          </a:p>
          <a:p>
            <a:pPr marL="857250" lvl="2" indent="0" algn="just">
              <a:buNone/>
            </a:pPr>
            <a:endParaRPr lang="fr-FR" dirty="0"/>
          </a:p>
          <a:p>
            <a:pPr marL="857250" lvl="2" indent="0">
              <a:buNone/>
            </a:pPr>
            <a:endParaRPr lang="fr-BE" dirty="0"/>
          </a:p>
          <a:p>
            <a:pPr marL="857250" lvl="2" indent="0">
              <a:buNone/>
            </a:pPr>
            <a:endParaRPr lang="fr-BE" dirty="0"/>
          </a:p>
          <a:p>
            <a:endParaRPr lang="fr-FR" dirty="0"/>
          </a:p>
        </p:txBody>
      </p:sp>
      <p:pic>
        <p:nvPicPr>
          <p:cNvPr id="6" name="Image 5">
            <a:extLst>
              <a:ext uri="{FF2B5EF4-FFF2-40B4-BE49-F238E27FC236}">
                <a16:creationId xmlns:a16="http://schemas.microsoft.com/office/drawing/2014/main" id="{A7ED56A2-9CDF-6DD5-642D-678E9BEFE51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2775287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97</a:t>
            </a:fld>
            <a:endParaRPr lang="fr-FR" dirty="0"/>
          </a:p>
        </p:txBody>
      </p:sp>
      <p:pic>
        <p:nvPicPr>
          <p:cNvPr id="6" name="Espace réservé du contenu 5" descr="60672079327a5.PNG"/>
          <p:cNvPicPr>
            <a:picLocks noGrp="1" noChangeAspect="1"/>
          </p:cNvPicPr>
          <p:nvPr>
            <p:ph idx="1"/>
          </p:nvPr>
        </p:nvPicPr>
        <p:blipFill>
          <a:blip r:embed="rId2">
            <a:extLst>
              <a:ext uri="{28A0092B-C50C-407E-A947-70E740481C1C}">
                <a14:useLocalDpi xmlns:a14="http://schemas.microsoft.com/office/drawing/2010/main" val="0"/>
              </a:ext>
            </a:extLst>
          </a:blip>
          <a:srcRect t="-2140" b="-2140"/>
          <a:stretch>
            <a:fillRect/>
          </a:stretch>
        </p:blipFill>
        <p:spPr>
          <a:xfrm>
            <a:off x="324918" y="2144743"/>
            <a:ext cx="8472397" cy="4054364"/>
          </a:xfrm>
        </p:spPr>
      </p:pic>
      <p:pic>
        <p:nvPicPr>
          <p:cNvPr id="5" name="Image 4">
            <a:extLst>
              <a:ext uri="{FF2B5EF4-FFF2-40B4-BE49-F238E27FC236}">
                <a16:creationId xmlns:a16="http://schemas.microsoft.com/office/drawing/2014/main" id="{E8843421-77E5-10D2-DD7B-FC1C1590F0B4}"/>
              </a:ext>
            </a:extLst>
          </p:cNvPr>
          <p:cNvPicPr>
            <a:picLocks noChangeAspect="1"/>
          </p:cNvPicPr>
          <p:nvPr/>
        </p:nvPicPr>
        <p:blipFill>
          <a:blip r:embed="rId3"/>
          <a:stretch>
            <a:fillRect/>
          </a:stretch>
        </p:blipFill>
        <p:spPr>
          <a:xfrm>
            <a:off x="336550" y="545281"/>
            <a:ext cx="8470900" cy="635000"/>
          </a:xfrm>
          <a:prstGeom prst="rect">
            <a:avLst/>
          </a:prstGeom>
        </p:spPr>
      </p:pic>
    </p:spTree>
    <p:extLst>
      <p:ext uri="{BB962C8B-B14F-4D97-AF65-F5344CB8AC3E}">
        <p14:creationId xmlns:p14="http://schemas.microsoft.com/office/powerpoint/2010/main" val="23475562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98</a:t>
            </a:fld>
            <a:endParaRPr lang="fr-FR" dirty="0"/>
          </a:p>
        </p:txBody>
      </p:sp>
      <p:sp>
        <p:nvSpPr>
          <p:cNvPr id="5" name="Espace réservé du contenu 4"/>
          <p:cNvSpPr>
            <a:spLocks noGrp="1"/>
          </p:cNvSpPr>
          <p:nvPr>
            <p:ph idx="1"/>
          </p:nvPr>
        </p:nvSpPr>
        <p:spPr/>
        <p:txBody>
          <a:bodyPr>
            <a:normAutofit fontScale="92500"/>
          </a:bodyPr>
          <a:lstStyle/>
          <a:p>
            <a:pPr marL="0" lvl="0" indent="0" algn="just">
              <a:buNone/>
            </a:pPr>
            <a:r>
              <a:rPr lang="fr-FR" b="1" dirty="0">
                <a:solidFill>
                  <a:srgbClr val="B0874C"/>
                </a:solidFill>
              </a:rPr>
              <a:t>3. </a:t>
            </a:r>
            <a:r>
              <a:rPr lang="fr-FR" b="1" u="sng" dirty="0">
                <a:solidFill>
                  <a:srgbClr val="B0874C"/>
                </a:solidFill>
              </a:rPr>
              <a:t>Héritiers réservataires</a:t>
            </a:r>
          </a:p>
          <a:p>
            <a:pPr marL="0" indent="0" algn="just">
              <a:buNone/>
            </a:pPr>
            <a:endParaRPr lang="fr-FR" b="1" u="sng" dirty="0"/>
          </a:p>
          <a:p>
            <a:pPr algn="just"/>
            <a:r>
              <a:rPr lang="fr-FR" b="1" u="sng" dirty="0"/>
              <a:t>Quelle est la réserve des HR ? </a:t>
            </a:r>
          </a:p>
          <a:p>
            <a:pPr marL="0" indent="0" algn="just">
              <a:buNone/>
            </a:pPr>
            <a:endParaRPr lang="fr-FR" dirty="0"/>
          </a:p>
          <a:p>
            <a:pPr lvl="1" algn="just">
              <a:buFont typeface="Courier New"/>
              <a:buChar char="o"/>
            </a:pPr>
            <a:r>
              <a:rPr lang="fr-FR" u="sng" dirty="0"/>
              <a:t>CS :</a:t>
            </a:r>
            <a:r>
              <a:rPr lang="fr-FR" dirty="0"/>
              <a:t> au moins l'usufruit de la 1/2 de la succession (= réserve abstraite) et sa réserve doit comprendre au moins l'usufruit de l'habitation familiale et des meubles qui la garnissent (= réserve concrète). </a:t>
            </a:r>
          </a:p>
        </p:txBody>
      </p:sp>
      <p:pic>
        <p:nvPicPr>
          <p:cNvPr id="6" name="Image 5">
            <a:extLst>
              <a:ext uri="{FF2B5EF4-FFF2-40B4-BE49-F238E27FC236}">
                <a16:creationId xmlns:a16="http://schemas.microsoft.com/office/drawing/2014/main" id="{72D60D6A-916E-88FD-BCFB-42C12674E91B}"/>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39737095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a:solidFill>
                  <a:srgbClr val="396590"/>
                </a:solidFill>
              </a:rPr>
              <a:t>Etape n°4/1 : la phase notariale - liquidation-partage</a:t>
            </a:r>
            <a:endParaRPr lang="fr-FR" dirty="0"/>
          </a:p>
        </p:txBody>
      </p:sp>
      <p:sp>
        <p:nvSpPr>
          <p:cNvPr id="4" name="Espace réservé du numéro de diapositive 3"/>
          <p:cNvSpPr>
            <a:spLocks noGrp="1"/>
          </p:cNvSpPr>
          <p:nvPr>
            <p:ph type="sldNum" sz="quarter" idx="12"/>
          </p:nvPr>
        </p:nvSpPr>
        <p:spPr/>
        <p:txBody>
          <a:bodyPr/>
          <a:lstStyle/>
          <a:p>
            <a:fld id="{FA12A729-95A1-A045-93A3-5A3876017817}" type="slidenum">
              <a:rPr lang="fr-FR" smtClean="0"/>
              <a:t>99</a:t>
            </a:fld>
            <a:endParaRPr lang="fr-FR" dirty="0"/>
          </a:p>
        </p:txBody>
      </p:sp>
      <p:sp>
        <p:nvSpPr>
          <p:cNvPr id="5" name="Espace réservé du contenu 4"/>
          <p:cNvSpPr>
            <a:spLocks noGrp="1"/>
          </p:cNvSpPr>
          <p:nvPr>
            <p:ph idx="1"/>
          </p:nvPr>
        </p:nvSpPr>
        <p:spPr/>
        <p:txBody>
          <a:bodyPr>
            <a:normAutofit fontScale="47500" lnSpcReduction="20000"/>
          </a:bodyPr>
          <a:lstStyle/>
          <a:p>
            <a:pPr marL="0" lvl="0" indent="0" algn="just">
              <a:buNone/>
            </a:pPr>
            <a:r>
              <a:rPr lang="fr-FR" b="1" dirty="0">
                <a:solidFill>
                  <a:srgbClr val="B0874C"/>
                </a:solidFill>
              </a:rPr>
              <a:t>3. </a:t>
            </a:r>
            <a:r>
              <a:rPr lang="fr-FR" b="1" u="sng" dirty="0">
                <a:solidFill>
                  <a:srgbClr val="B0874C"/>
                </a:solidFill>
              </a:rPr>
              <a:t>Héritiers réservataires</a:t>
            </a:r>
          </a:p>
          <a:p>
            <a:pPr marL="0" lvl="0" indent="0" algn="just">
              <a:buNone/>
            </a:pPr>
            <a:endParaRPr lang="fr-FR" b="1" u="sng" dirty="0"/>
          </a:p>
          <a:p>
            <a:pPr algn="just"/>
            <a:r>
              <a:rPr lang="fr-FR" b="1" u="sng" dirty="0"/>
              <a:t>Quelle est la réserve du CS ? </a:t>
            </a:r>
          </a:p>
          <a:p>
            <a:pPr marL="0" lvl="0" indent="0" algn="just">
              <a:buNone/>
            </a:pPr>
            <a:endParaRPr lang="fr-FR" dirty="0"/>
          </a:p>
          <a:p>
            <a:pPr lvl="1" algn="just">
              <a:buFont typeface="Courier New"/>
              <a:buChar char="o"/>
            </a:pPr>
            <a:r>
              <a:rPr lang="fr-FR" dirty="0"/>
              <a:t>Si USU logement familial et des meubles qui le garnissent &lt; ½ de la succession </a:t>
            </a:r>
            <a:r>
              <a:rPr lang="fr-FR" dirty="0">
                <a:sym typeface="Wingdings"/>
              </a:rPr>
              <a:t> La réserve du</a:t>
            </a:r>
            <a:r>
              <a:rPr lang="fr-FR" dirty="0"/>
              <a:t> CS sera : USU logement familial et meubles + USU d’autres biens successoraux (un complément) pour que son USU total soit = à ½ de la succession ;</a:t>
            </a:r>
          </a:p>
          <a:p>
            <a:pPr marL="457200" lvl="1" indent="0" algn="just">
              <a:buNone/>
            </a:pPr>
            <a:endParaRPr lang="fr-FR" dirty="0"/>
          </a:p>
          <a:p>
            <a:pPr marL="857250" lvl="2" indent="0" algn="just">
              <a:buNone/>
            </a:pPr>
            <a:r>
              <a:rPr lang="fr-FR" i="1" u="sng" dirty="0"/>
              <a:t>Ex : </a:t>
            </a:r>
          </a:p>
          <a:p>
            <a:pPr marL="857250" lvl="2" indent="0" algn="just">
              <a:buNone/>
            </a:pPr>
            <a:r>
              <a:rPr lang="fr-FR" i="1" dirty="0"/>
              <a:t>Succession : 100.</a:t>
            </a:r>
          </a:p>
          <a:p>
            <a:pPr marL="857250" lvl="2" indent="0" algn="just">
              <a:buNone/>
            </a:pPr>
            <a:r>
              <a:rPr lang="fr-FR" i="1" dirty="0"/>
              <a:t>Logement familial + meubles :  40.</a:t>
            </a:r>
          </a:p>
          <a:p>
            <a:pPr marL="857250" lvl="2" indent="0" algn="just">
              <a:buNone/>
            </a:pPr>
            <a:r>
              <a:rPr lang="fr-FR" i="1" dirty="0">
                <a:sym typeface="Wingdings"/>
              </a:rPr>
              <a:t> La réserve du </a:t>
            </a:r>
            <a:r>
              <a:rPr lang="fr-FR" i="1" dirty="0"/>
              <a:t>CS sera l’USU sur le logement et les meubles (40) + un complément en USU sur les autres biens successoraux (10) = 50 en USU = ½ succession.  </a:t>
            </a:r>
          </a:p>
          <a:p>
            <a:pPr marL="857250" lvl="2" indent="0" algn="just">
              <a:buNone/>
            </a:pPr>
            <a:endParaRPr lang="fr-FR" i="1" dirty="0"/>
          </a:p>
          <a:p>
            <a:pPr lvl="1" algn="just">
              <a:buFont typeface="Courier New"/>
              <a:buChar char="o"/>
            </a:pPr>
            <a:r>
              <a:rPr lang="fr-FR" dirty="0"/>
              <a:t>Si USU logement familial et des meubles qui le garnissent &gt; ½ de la succession </a:t>
            </a:r>
            <a:r>
              <a:rPr lang="fr-FR" dirty="0">
                <a:sym typeface="Wingdings"/>
              </a:rPr>
              <a:t></a:t>
            </a:r>
            <a:r>
              <a:rPr lang="fr-FR" dirty="0"/>
              <a:t> </a:t>
            </a:r>
            <a:r>
              <a:rPr lang="fr-FR" dirty="0">
                <a:sym typeface="Wingdings"/>
              </a:rPr>
              <a:t>La réserve du</a:t>
            </a:r>
            <a:r>
              <a:rPr lang="fr-FR" dirty="0"/>
              <a:t> CS sera : USU logement familial et des meubles. </a:t>
            </a:r>
          </a:p>
          <a:p>
            <a:pPr marL="457200" lvl="1" indent="0" algn="just">
              <a:buNone/>
            </a:pPr>
            <a:endParaRPr lang="fr-FR" dirty="0"/>
          </a:p>
          <a:p>
            <a:pPr marL="857250" lvl="2" indent="0" algn="just">
              <a:buNone/>
            </a:pPr>
            <a:r>
              <a:rPr lang="fr-FR" i="1" u="sng" dirty="0"/>
              <a:t>Ex : </a:t>
            </a:r>
          </a:p>
          <a:p>
            <a:pPr marL="857250" lvl="2" indent="0" algn="just">
              <a:buNone/>
            </a:pPr>
            <a:r>
              <a:rPr lang="fr-FR" i="1" dirty="0"/>
              <a:t>Succession : 50.</a:t>
            </a:r>
          </a:p>
          <a:p>
            <a:pPr marL="857250" lvl="2" indent="0" algn="just">
              <a:buNone/>
            </a:pPr>
            <a:r>
              <a:rPr lang="fr-FR" i="1" dirty="0"/>
              <a:t>Logement familial + meubles : 40.</a:t>
            </a:r>
          </a:p>
          <a:p>
            <a:pPr marL="857250" lvl="2" indent="0" algn="just">
              <a:buNone/>
            </a:pPr>
            <a:r>
              <a:rPr lang="fr-FR" i="1" dirty="0">
                <a:sym typeface="Wingdings"/>
              </a:rPr>
              <a:t>La réserve du </a:t>
            </a:r>
            <a:r>
              <a:rPr lang="fr-FR" i="1" dirty="0"/>
              <a:t>CS portera </a:t>
            </a:r>
            <a:r>
              <a:rPr lang="fr-FR" i="1" dirty="0">
                <a:sym typeface="Wingdings"/>
              </a:rPr>
              <a:t>uniquement en USU sur le logement familial et les meubles.</a:t>
            </a:r>
            <a:endParaRPr lang="fr-FR" i="1" dirty="0"/>
          </a:p>
          <a:p>
            <a:endParaRPr lang="fr-FR" dirty="0"/>
          </a:p>
        </p:txBody>
      </p:sp>
      <p:pic>
        <p:nvPicPr>
          <p:cNvPr id="6" name="Image 5">
            <a:extLst>
              <a:ext uri="{FF2B5EF4-FFF2-40B4-BE49-F238E27FC236}">
                <a16:creationId xmlns:a16="http://schemas.microsoft.com/office/drawing/2014/main" id="{7EDE379B-7BFB-9381-E4C5-88D305867EF5}"/>
              </a:ext>
            </a:extLst>
          </p:cNvPr>
          <p:cNvPicPr>
            <a:picLocks noChangeAspect="1"/>
          </p:cNvPicPr>
          <p:nvPr/>
        </p:nvPicPr>
        <p:blipFill>
          <a:blip r:embed="rId2"/>
          <a:stretch>
            <a:fillRect/>
          </a:stretch>
        </p:blipFill>
        <p:spPr>
          <a:xfrm>
            <a:off x="336550" y="545281"/>
            <a:ext cx="8470900" cy="635000"/>
          </a:xfrm>
          <a:prstGeom prst="rect">
            <a:avLst/>
          </a:prstGeom>
        </p:spPr>
      </p:pic>
    </p:spTree>
    <p:extLst>
      <p:ext uri="{BB962C8B-B14F-4D97-AF65-F5344CB8AC3E}">
        <p14:creationId xmlns:p14="http://schemas.microsoft.com/office/powerpoint/2010/main" val="154781769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4338</TotalTime>
  <Words>11339</Words>
  <Application>Microsoft Office PowerPoint</Application>
  <PresentationFormat>Affichage à l'écran (4:3)</PresentationFormat>
  <Paragraphs>1814</Paragraphs>
  <Slides>149</Slides>
  <Notes>1</Notes>
  <HiddenSlides>0</HiddenSlides>
  <MMClips>0</MMClips>
  <ScaleCrop>false</ScaleCrop>
  <HeadingPairs>
    <vt:vector size="8" baseType="variant">
      <vt:variant>
        <vt:lpstr>Polices utilisées</vt:lpstr>
      </vt:variant>
      <vt:variant>
        <vt:i4>4</vt:i4>
      </vt:variant>
      <vt:variant>
        <vt:lpstr>Thème</vt:lpstr>
      </vt:variant>
      <vt:variant>
        <vt:i4>5</vt:i4>
      </vt:variant>
      <vt:variant>
        <vt:lpstr>Serveurs OLE incorporés</vt:lpstr>
      </vt:variant>
      <vt:variant>
        <vt:i4>1</vt:i4>
      </vt:variant>
      <vt:variant>
        <vt:lpstr>Titres des diapositives</vt:lpstr>
      </vt:variant>
      <vt:variant>
        <vt:i4>149</vt:i4>
      </vt:variant>
    </vt:vector>
  </HeadingPairs>
  <TitlesOfParts>
    <vt:vector size="159" baseType="lpstr">
      <vt:lpstr>Arial</vt:lpstr>
      <vt:lpstr>Calibri</vt:lpstr>
      <vt:lpstr>Courier New</vt:lpstr>
      <vt:lpstr>Wingdings</vt:lpstr>
      <vt:lpstr>Thème Office</vt:lpstr>
      <vt:lpstr>1_Conception personnalisée</vt:lpstr>
      <vt:lpstr>2_Conception personnalisée</vt:lpstr>
      <vt:lpstr>3_Conception personnalisée</vt:lpstr>
      <vt:lpstr>Conception personnalisée</vt:lpstr>
      <vt:lpstr>Document</vt:lpstr>
      <vt:lpstr>La liquidation-partage d’une succession</vt:lpstr>
      <vt:lpstr>La liquidation-partage d’une succession - Etapes empruntées par un dossier classique -</vt:lpstr>
      <vt:lpstr>La liquidation-partage d’une succession - Etapes empruntées par un dossier classique -</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Etape n°1 : la consultation</vt:lpstr>
      <vt:lpstr>La liquidation-partage d’une succession - Etapes empruntées par un dossier classique -</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Etape n°2 : l’acte introductif d’instance</vt:lpstr>
      <vt:lpstr>La liquidation-partage d’une succession - Etapes empruntées par un dossier classique -</vt:lpstr>
      <vt:lpstr>Etape n°3 : l’audience d’introduction</vt:lpstr>
      <vt:lpstr>Etape n°3 : l’audience d’introduction</vt:lpstr>
      <vt:lpstr>Etape n°3 : l’audience d’introduction</vt:lpstr>
      <vt:lpstr>Etape n°3 : l’audience d’introduction</vt:lpstr>
      <vt:lpstr>Etape n°3 : l’audience d’introduction</vt:lpstr>
      <vt:lpstr>Etape n°3 : l’audience d’introduction</vt:lpstr>
      <vt:lpstr>Etape n°3 : l’audience d’introduction</vt:lpstr>
      <vt:lpstr>La liquidation-partage d’une succession - Etapes empruntées par un dossier classique -</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n°1 : la consultation</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Etape n°4/1 : la phase notariale - liquidation-partage</vt:lpstr>
      <vt:lpstr>La liquidation-partage d’une succession - Etapes empruntées par un dossier classique -</vt:lpstr>
      <vt:lpstr>Etape n°4/2 : la phase judiciaire – contestations préalables</vt:lpstr>
      <vt:lpstr> Toujours vivants ?  Des questions ?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 Maton</dc:creator>
  <cp:lastModifiedBy>Marine Valissant</cp:lastModifiedBy>
  <cp:revision>297</cp:revision>
  <cp:lastPrinted>2024-02-06T08:11:19Z</cp:lastPrinted>
  <dcterms:created xsi:type="dcterms:W3CDTF">2022-03-08T09:06:42Z</dcterms:created>
  <dcterms:modified xsi:type="dcterms:W3CDTF">2026-05-11T08:00:02Z</dcterms:modified>
</cp:coreProperties>
</file>