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5" r:id="rId11"/>
    <p:sldId id="266" r:id="rId12"/>
    <p:sldId id="267" r:id="rId13"/>
    <p:sldId id="268" r:id="rId14"/>
    <p:sldId id="269" r:id="rId15"/>
    <p:sldId id="271" r:id="rId16"/>
    <p:sldId id="278" r:id="rId17"/>
    <p:sldId id="272" r:id="rId18"/>
    <p:sldId id="277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BA0D7-D927-4AE5-9F71-1AEBD6B4A34A}" v="26" dt="2025-11-10T20:29:36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8276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8786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1692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84694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305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70039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95812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6482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1182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9876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6416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3439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3998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0024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5542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621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051B7-96D3-40CF-B596-1E11554F675A}" type="datetimeFigureOut">
              <a:rPr lang="is-IS" smtClean="0"/>
              <a:t>10.11.2025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4405F7-D3D1-41F0-813D-4F3F949E933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88530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8A42-9D1D-7C2D-8D03-97EDA5015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3007"/>
            <a:ext cx="9144000" cy="1812022"/>
          </a:xfrm>
        </p:spPr>
        <p:txBody>
          <a:bodyPr>
            <a:normAutofit/>
          </a:bodyPr>
          <a:lstStyle/>
          <a:p>
            <a:pPr algn="ctr"/>
            <a:r>
              <a:rPr lang="is-I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Könnun EBAK í október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2A2C0-5F82-C7E3-5BE4-E882B2B9C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2650"/>
            <a:ext cx="9144000" cy="2095150"/>
          </a:xfrm>
        </p:spPr>
        <p:txBody>
          <a:bodyPr/>
          <a:lstStyle/>
          <a:p>
            <a:endParaRPr lang="is-IS" dirty="0"/>
          </a:p>
          <a:p>
            <a:pPr algn="ctr"/>
            <a:r>
              <a:rPr lang="is-I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Stjórn og kjarahópur EBAK stóðu að henni .</a:t>
            </a:r>
          </a:p>
        </p:txBody>
      </p:sp>
    </p:spTree>
    <p:extLst>
      <p:ext uri="{BB962C8B-B14F-4D97-AF65-F5344CB8AC3E}">
        <p14:creationId xmlns:p14="http://schemas.microsoft.com/office/powerpoint/2010/main" val="639583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ED4F-0270-1920-8A6B-D096F5C8E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8" descr="Myndrit svara við eyðublaði. Titill spurningar: Ef svarið er  &quot;Já&quot;  þá hvers eðlis?&#10;(Hér má merkja við fleiri en einn valmöguleika). Fjöldi svara: 17 svör.">
            <a:extLst>
              <a:ext uri="{FF2B5EF4-FFF2-40B4-BE49-F238E27FC236}">
                <a16:creationId xmlns:a16="http://schemas.microsoft.com/office/drawing/2014/main" id="{80B60AE1-CE43-D3F3-515D-25BE547B7D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82" y="1"/>
            <a:ext cx="12022317" cy="6947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0047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008C0-767B-82F6-D47E-66D17D59E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F369C-2CEF-836A-7621-2F3823140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9" descr="Myndrit svara við eyðublaði. Titill spurningar: Spurning 8. &#10;Ertu ánægð(ur) með starfsemi EBAK?. Fjöldi svara: 485 svör.">
            <a:extLst>
              <a:ext uri="{FF2B5EF4-FFF2-40B4-BE49-F238E27FC236}">
                <a16:creationId xmlns:a16="http://schemas.microsoft.com/office/drawing/2014/main" id="{D24B2EA5-8559-D37D-8315-4B4E9BC5F0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09" y="0"/>
            <a:ext cx="12012891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186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E8240-F618-6135-FDDE-FB405A3CA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10" descr="Myndrit svara við eyðublaði. Titill spurningar: Spurning 9. &#10;Hvað finnst þér að EBAK þurfi að leggja meiri áherslu á í starfi sínu?   &#10;(Hér má merkja við fleiri en einn valmöguleika). Fjöldi svara: 380 svör.">
            <a:extLst>
              <a:ext uri="{FF2B5EF4-FFF2-40B4-BE49-F238E27FC236}">
                <a16:creationId xmlns:a16="http://schemas.microsoft.com/office/drawing/2014/main" id="{9E1BA554-7090-A6F1-9E29-B4C02BE286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10" y="0"/>
            <a:ext cx="1201289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0654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86E44-3033-F310-81FF-E9CBB06D5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27E20-C8E2-FE6F-D1E6-71ACBF4AE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Kjaramál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Leggja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mikla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áherslu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hækkun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grunnlífeyris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Hækka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skerðingarmörk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vegan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lífeyrissjóðstekna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fjármagnstekna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Meiri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afslátt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fasteignagjöldum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hjá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fólki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Berjast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sérstakri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hækkun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þeirra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tekjulægri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76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54AB-25D9-4A48-1E2E-FE5B9FC8A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92592-A307-2745-DFAC-3A4E2C1A8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Félagsaðstaða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EBAK.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Félagsaðstaðan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lítil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Félagsstarfið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einum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stað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Vantar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félagsaðstöðu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undir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dans,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krullu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varðar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tómstundir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Ferðir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félagsins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ferðir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innanlands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ferðir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erlendis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Fara í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ferðir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vegum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félagsins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Bændaferða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54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A63CF-42C8-7B1F-0652-BE35E376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9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21532-285D-F4FB-84D9-BC6C733BA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Námskeið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Enskunámskeið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einnig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tungumálum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Halda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námskeið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snertir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árstíðir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Námskeið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prjóna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hekla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Starfslokanámskeið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hætta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vinnumarkaði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Tölvunámskeið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Heilsunámskeið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0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D32-06DD-88B2-8264-105C5C0E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9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C3614-181F-44D7-76D2-6BD814F62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Húsnæðismál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Stuðla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byggingum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folk.</a:t>
            </a: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Stuðla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lífsgæðakjarna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Byggja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ódýrt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leiguhúsnæði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24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0939B-4454-D0BA-F30B-69927F05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9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42359-98F6-AD89-95A9-8FA402D41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Ýmislegt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ekki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hættir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vinnumarkaði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Bjóða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möguleika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eftir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kynsslóðum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starfinu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Stuttar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gönguferðir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geta ekki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allir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gengið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langar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þátt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Almenn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ánægja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störf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félagsins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3905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19673-9412-8967-2351-4E9C08E8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274D-819B-0475-8D4A-7EFC7A2A6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11" descr="Myndrit svara við eyðublaði. Titill spurningar: Spurning 10. &#10;Á EBAK að beita sér meira í bæjarmálum?. Fjöldi svara: 393 svör.">
            <a:extLst>
              <a:ext uri="{FF2B5EF4-FFF2-40B4-BE49-F238E27FC236}">
                <a16:creationId xmlns:a16="http://schemas.microsoft.com/office/drawing/2014/main" id="{C8A6196F-D720-E0DD-961E-8EDBDA5BB9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3" y="0"/>
            <a:ext cx="1199403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4867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9D99-2A4F-4847-40A5-F46F846E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Skriflegu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spurning 10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E0D0C-E490-D2C5-DB3B-0EE0592E6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Helstu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Skipulagsmál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varðar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íbúðir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aldraðra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eldri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borgarar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tómstundastyrk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stunda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líkamsrækt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Félagsaðstaða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EBAK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verði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stórlega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bætt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Húsnæðismál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almennt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hjá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eldri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borgurum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bæði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eignar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leigu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Bílastæðismál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sérstaklega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miðbænum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einnig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aðgengi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fatlaða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Fjölga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plássum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Hjúkrunarheimilum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Efla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heimaþjónustu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allskonar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stuðning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eldri borgara.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Almenn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þjónusta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t.d.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snjómokstur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sláttur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verði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boði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auk</a:t>
            </a:r>
          </a:p>
        </p:txBody>
      </p:sp>
    </p:spTree>
    <p:extLst>
      <p:ext uri="{BB962C8B-B14F-4D97-AF65-F5344CB8AC3E}">
        <p14:creationId xmlns:p14="http://schemas.microsoft.com/office/powerpoint/2010/main" val="382847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0D49E-60B3-9FAA-1186-7E12C710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Könnun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EBAK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7BA21-CF86-D1BF-8573-7C3C96219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 á 2300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félagaskrá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496.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22%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svörun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4915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94CD3-C130-4AF6-3FEF-C650C499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12" descr="Myndrit svara við eyðublaði. Titill spurningar: Spurning 11. &#10;Á EBAK að beita sér fyrir uppbyggingu íbúða fyrir aldraða á Akureyri?. Fjöldi svara: 454 svör.">
            <a:extLst>
              <a:ext uri="{FF2B5EF4-FFF2-40B4-BE49-F238E27FC236}">
                <a16:creationId xmlns:a16="http://schemas.microsoft.com/office/drawing/2014/main" id="{F2B21225-573C-9D3E-B6ED-3D04621C3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4" y="0"/>
            <a:ext cx="11994036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040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52E29-2DEC-0B53-53C2-A9927C3F8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1" descr="Myndrit svara við eyðublaði. Titill spurningar: Spurning 1. &#10;Hvaðan koma tekjur þínar á þessu ári?  &#10;(Hér má merkja við fleiri en einn valmöguleika). Fjöldi svara: 491 svar.">
            <a:extLst>
              <a:ext uri="{FF2B5EF4-FFF2-40B4-BE49-F238E27FC236}">
                <a16:creationId xmlns:a16="http://schemas.microsoft.com/office/drawing/2014/main" id="{20FD3065-7EF2-DBD4-A513-2F3DDC0B0F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44" y="0"/>
            <a:ext cx="11965756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894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3575-14EF-1CDD-716D-02190DCC1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2" descr="Myndrit svara við eyðublaði. Titill spurningar: Spurning 2. &#10;Hvernig gengur þér að ná endum saman?. Fjöldi svara: 490 svör.">
            <a:extLst>
              <a:ext uri="{FF2B5EF4-FFF2-40B4-BE49-F238E27FC236}">
                <a16:creationId xmlns:a16="http://schemas.microsoft.com/office/drawing/2014/main" id="{8199261D-57C1-1B0E-B17E-33CDDEB6D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67" y="320511"/>
            <a:ext cx="11642103" cy="6297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28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39A19-EB2D-891E-7A89-D97B564AB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3" descr="Myndrit svara við eyðublaði. Titill spurningar: Spurning 3. &#10;Hvernig er búsetumálum þínum háttað?. Fjöldi svara: 489 svör.">
            <a:extLst>
              <a:ext uri="{FF2B5EF4-FFF2-40B4-BE49-F238E27FC236}">
                <a16:creationId xmlns:a16="http://schemas.microsoft.com/office/drawing/2014/main" id="{278F418B-C617-C3F8-CDA6-704806C269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16" y="0"/>
            <a:ext cx="11975184" cy="67024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566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6582-4CB7-3A72-5607-B0BC9B01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4" descr="Myndrit svara við eyðublaði. Titill spurningar: Spurning 4. &#10;Hvernig metur þú heilsufar þitt, almennt?. Fjöldi svara: 490 svör.">
            <a:extLst>
              <a:ext uri="{FF2B5EF4-FFF2-40B4-BE49-F238E27FC236}">
                <a16:creationId xmlns:a16="http://schemas.microsoft.com/office/drawing/2014/main" id="{6121097E-98CC-2907-18F2-D494ABC10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3" y="0"/>
            <a:ext cx="1209459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188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6D7B-FBB2-5091-E9EF-DCA19827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5" descr="Myndrit svara við eyðublaði. Titill spurningar: Spurning 5. &#10;Hvernig ferðast þú yfirleitt innanbæjar?. Fjöldi svara: 490 svör.">
            <a:extLst>
              <a:ext uri="{FF2B5EF4-FFF2-40B4-BE49-F238E27FC236}">
                <a16:creationId xmlns:a16="http://schemas.microsoft.com/office/drawing/2014/main" id="{763DF1C0-E0A0-04BE-5990-1FA36C5038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2" y="0"/>
            <a:ext cx="1199403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305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7B022-DDB1-532A-7640-F13954350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6" descr="Myndrit svara við eyðublaði. Titill spurningar: Spurning 6. &#10;Finnur þú fyrir einmanaleika?. Fjöldi svara: 489 svör.">
            <a:extLst>
              <a:ext uri="{FF2B5EF4-FFF2-40B4-BE49-F238E27FC236}">
                <a16:creationId xmlns:a16="http://schemas.microsoft.com/office/drawing/2014/main" id="{7DD7F28E-F98B-9E2E-7F91-9B3F82F2BA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09" y="0"/>
            <a:ext cx="12012891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094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9199-234F-26FB-8B75-8D5E399B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ynd 7" descr="Myndrit svara við eyðublaði. Titill spurningar: Spurning 7. &#10;Hefur þú orðið fyrir ofbeldi á efri árum?. Fjöldi svara: 487 svör.">
            <a:extLst>
              <a:ext uri="{FF2B5EF4-FFF2-40B4-BE49-F238E27FC236}">
                <a16:creationId xmlns:a16="http://schemas.microsoft.com/office/drawing/2014/main" id="{09F82D1C-5421-AB17-A6B1-6F40CF806F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36" y="0"/>
            <a:ext cx="12003464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45921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Könnun október 2025</Template>
  <TotalTime>0</TotalTime>
  <Words>349</Words>
  <Application>Microsoft Office PowerPoint</Application>
  <PresentationFormat>Widescreen</PresentationFormat>
  <Paragraphs>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Wisp</vt:lpstr>
      <vt:lpstr>Könnun EBAK í október 2025</vt:lpstr>
      <vt:lpstr> Könnun EBAK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Skriflegu svörin við spurning 9</vt:lpstr>
      <vt:lpstr>Skriflegu svörin við spurning 9</vt:lpstr>
      <vt:lpstr>Skriflegu svörin við spurning 9</vt:lpstr>
      <vt:lpstr>Skriflegu svörin við spurning 9</vt:lpstr>
      <vt:lpstr>Skriflegu svörin við spurning 9</vt:lpstr>
      <vt:lpstr>PowerPoint Presentation</vt:lpstr>
      <vt:lpstr>Skriflegu svörin við spurning 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Snæbjörnsson</dc:creator>
  <cp:lastModifiedBy>Björn Snæbjörnsson</cp:lastModifiedBy>
  <cp:revision>1</cp:revision>
  <dcterms:created xsi:type="dcterms:W3CDTF">2025-11-10T20:31:59Z</dcterms:created>
  <dcterms:modified xsi:type="dcterms:W3CDTF">2025-11-10T20:32:34Z</dcterms:modified>
</cp:coreProperties>
</file>