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43" d="100"/>
          <a:sy n="143" d="100"/>
        </p:scale>
        <p:origin x="12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e müller" userId="759b2b2f9489b745" providerId="LiveId" clId="{FEC49541-2644-4773-85B6-4644E6EAC658}"/>
    <pc:docChg chg="undo custSel delSld modSld">
      <pc:chgData name="joe müller" userId="759b2b2f9489b745" providerId="LiveId" clId="{FEC49541-2644-4773-85B6-4644E6EAC658}" dt="2026-09-02T16:28:25.067" v="25" actId="47"/>
      <pc:docMkLst>
        <pc:docMk/>
      </pc:docMkLst>
      <pc:sldChg chg="del">
        <pc:chgData name="joe müller" userId="759b2b2f9489b745" providerId="LiveId" clId="{FEC49541-2644-4773-85B6-4644E6EAC658}" dt="2026-09-02T16:28:25.067" v="25" actId="47"/>
        <pc:sldMkLst>
          <pc:docMk/>
          <pc:sldMk cId="885720300" sldId="257"/>
        </pc:sldMkLst>
      </pc:sldChg>
      <pc:sldChg chg="addSp delSp modSp mod setBg">
        <pc:chgData name="joe müller" userId="759b2b2f9489b745" providerId="LiveId" clId="{FEC49541-2644-4773-85B6-4644E6EAC658}" dt="2026-09-02T16:27:46.826" v="24" actId="26606"/>
        <pc:sldMkLst>
          <pc:docMk/>
          <pc:sldMk cId="1120416365" sldId="259"/>
        </pc:sldMkLst>
        <pc:spChg chg="add del">
          <ac:chgData name="joe müller" userId="759b2b2f9489b745" providerId="LiveId" clId="{FEC49541-2644-4773-85B6-4644E6EAC658}" dt="2026-09-02T16:25:19.628" v="12" actId="26606"/>
          <ac:spMkLst>
            <pc:docMk/>
            <pc:sldMk cId="1120416365" sldId="259"/>
            <ac:spMk id="16" creationId="{ED704EFE-42E8-4C4D-AF32-312001F77215}"/>
          </ac:spMkLst>
        </pc:spChg>
        <pc:spChg chg="add del">
          <ac:chgData name="joe müller" userId="759b2b2f9489b745" providerId="LiveId" clId="{FEC49541-2644-4773-85B6-4644E6EAC658}" dt="2026-09-02T16:24:49.573" v="8" actId="26606"/>
          <ac:spMkLst>
            <pc:docMk/>
            <pc:sldMk cId="1120416365" sldId="259"/>
            <ac:spMk id="18" creationId="{EA518CE4-E4D4-4D8A-980F-6D692AC96949}"/>
          </ac:spMkLst>
        </pc:spChg>
        <pc:spChg chg="add del">
          <ac:chgData name="joe müller" userId="759b2b2f9489b745" providerId="LiveId" clId="{FEC49541-2644-4773-85B6-4644E6EAC658}" dt="2026-09-02T16:25:31.434" v="14" actId="26606"/>
          <ac:spMkLst>
            <pc:docMk/>
            <pc:sldMk cId="1120416365" sldId="259"/>
            <ac:spMk id="19" creationId="{C7336F7B-7038-4227-BCAC-E417CC3F669D}"/>
          </ac:spMkLst>
        </pc:spChg>
        <pc:spChg chg="add del">
          <ac:chgData name="joe müller" userId="759b2b2f9489b745" providerId="LiveId" clId="{FEC49541-2644-4773-85B6-4644E6EAC658}" dt="2026-09-02T16:24:49.573" v="8" actId="26606"/>
          <ac:spMkLst>
            <pc:docMk/>
            <pc:sldMk cId="1120416365" sldId="259"/>
            <ac:spMk id="20" creationId="{F82BF3E2-EB0E-40D6-8835-2367A5316CA4}"/>
          </ac:spMkLst>
        </pc:spChg>
        <pc:spChg chg="add del">
          <ac:chgData name="joe müller" userId="759b2b2f9489b745" providerId="LiveId" clId="{FEC49541-2644-4773-85B6-4644E6EAC658}" dt="2026-09-02T16:27:46.826" v="24" actId="26606"/>
          <ac:spMkLst>
            <pc:docMk/>
            <pc:sldMk cId="1120416365" sldId="259"/>
            <ac:spMk id="21" creationId="{E6F01E9F-6B0E-4CF9-87AF-27ECD8D4602A}"/>
          </ac:spMkLst>
        </pc:spChg>
        <pc:spChg chg="add del">
          <ac:chgData name="joe müller" userId="759b2b2f9489b745" providerId="LiveId" clId="{FEC49541-2644-4773-85B6-4644E6EAC658}" dt="2026-09-02T16:24:49.573" v="8" actId="26606"/>
          <ac:spMkLst>
            <pc:docMk/>
            <pc:sldMk cId="1120416365" sldId="259"/>
            <ac:spMk id="22" creationId="{481E86DD-89E6-42B2-8675-84B7C56BFF7D}"/>
          </ac:spMkLst>
        </pc:spChg>
        <pc:spChg chg="add del">
          <ac:chgData name="joe müller" userId="759b2b2f9489b745" providerId="LiveId" clId="{FEC49541-2644-4773-85B6-4644E6EAC658}" dt="2026-09-02T16:24:49.573" v="8" actId="26606"/>
          <ac:spMkLst>
            <pc:docMk/>
            <pc:sldMk cId="1120416365" sldId="259"/>
            <ac:spMk id="24" creationId="{5EFE9E4D-D93B-4B04-A3B5-234F5DBB9EAE}"/>
          </ac:spMkLst>
        </pc:spChg>
        <pc:spChg chg="add">
          <ac:chgData name="joe müller" userId="759b2b2f9489b745" providerId="LiveId" clId="{FEC49541-2644-4773-85B6-4644E6EAC658}" dt="2026-09-02T16:27:46.826" v="24" actId="26606"/>
          <ac:spMkLst>
            <pc:docMk/>
            <pc:sldMk cId="1120416365" sldId="259"/>
            <ac:spMk id="26" creationId="{E6F01E9F-6B0E-4CF9-87AF-27ECD8D4602A}"/>
          </ac:spMkLst>
        </pc:spChg>
        <pc:picChg chg="del mod ord">
          <ac:chgData name="joe müller" userId="759b2b2f9489b745" providerId="LiveId" clId="{FEC49541-2644-4773-85B6-4644E6EAC658}" dt="2026-09-02T16:26:01.300" v="16" actId="478"/>
          <ac:picMkLst>
            <pc:docMk/>
            <pc:sldMk cId="1120416365" sldId="259"/>
            <ac:picMk id="3" creationId="{5B1FCB84-5947-EC96-AB78-F167FCC8721F}"/>
          </ac:picMkLst>
        </pc:picChg>
        <pc:picChg chg="add mod ord">
          <ac:chgData name="joe müller" userId="759b2b2f9489b745" providerId="LiveId" clId="{FEC49541-2644-4773-85B6-4644E6EAC658}" dt="2026-09-02T16:27:46.826" v="24" actId="26606"/>
          <ac:picMkLst>
            <pc:docMk/>
            <pc:sldMk cId="1120416365" sldId="259"/>
            <ac:picMk id="4" creationId="{57AACA82-4559-0E0A-A4C2-1EC34AFC8D27}"/>
          </ac:picMkLst>
        </pc:picChg>
        <pc:picChg chg="mod ord">
          <ac:chgData name="joe müller" userId="759b2b2f9489b745" providerId="LiveId" clId="{FEC49541-2644-4773-85B6-4644E6EAC658}" dt="2026-09-02T16:27:46.826" v="24" actId="26606"/>
          <ac:picMkLst>
            <pc:docMk/>
            <pc:sldMk cId="1120416365" sldId="259"/>
            <ac:picMk id="5" creationId="{464A29DA-F8D0-D254-B982-DA4ACAE712EA}"/>
          </ac:picMkLst>
        </pc:picChg>
        <pc:picChg chg="mod ord">
          <ac:chgData name="joe müller" userId="759b2b2f9489b745" providerId="LiveId" clId="{FEC49541-2644-4773-85B6-4644E6EAC658}" dt="2026-09-02T16:27:46.826" v="24" actId="26606"/>
          <ac:picMkLst>
            <pc:docMk/>
            <pc:sldMk cId="1120416365" sldId="259"/>
            <ac:picMk id="7" creationId="{BF4DA0BF-91C8-8BCB-F3E8-16F6383F9323}"/>
          </ac:picMkLst>
        </pc:picChg>
        <pc:picChg chg="mod ord">
          <ac:chgData name="joe müller" userId="759b2b2f9489b745" providerId="LiveId" clId="{FEC49541-2644-4773-85B6-4644E6EAC658}" dt="2026-09-02T16:25:31.434" v="15" actId="26606"/>
          <ac:picMkLst>
            <pc:docMk/>
            <pc:sldMk cId="1120416365" sldId="259"/>
            <ac:picMk id="9" creationId="{44C29DBB-A4E3-C8E5-4033-ABA3AB722546}"/>
          </ac:picMkLst>
        </pc:picChg>
        <pc:picChg chg="mod ord">
          <ac:chgData name="joe müller" userId="759b2b2f9489b745" providerId="LiveId" clId="{FEC49541-2644-4773-85B6-4644E6EAC658}" dt="2026-09-02T16:25:31.434" v="15" actId="26606"/>
          <ac:picMkLst>
            <pc:docMk/>
            <pc:sldMk cId="1120416365" sldId="259"/>
            <ac:picMk id="11" creationId="{0EB6096F-59F2-7F28-3596-6F56BEB10C5A}"/>
          </ac:picMkLst>
        </pc:picChg>
        <pc:picChg chg="mod ord">
          <ac:chgData name="joe müller" userId="759b2b2f9489b745" providerId="LiveId" clId="{FEC49541-2644-4773-85B6-4644E6EAC658}" dt="2026-09-02T16:27:46.826" v="24" actId="26606"/>
          <ac:picMkLst>
            <pc:docMk/>
            <pc:sldMk cId="1120416365" sldId="259"/>
            <ac:picMk id="13" creationId="{0ECEC066-1994-F6D0-820A-9C8D48BFEDF0}"/>
          </ac:picMkLst>
        </pc:picChg>
        <pc:picChg chg="del">
          <ac:chgData name="joe müller" userId="759b2b2f9489b745" providerId="LiveId" clId="{FEC49541-2644-4773-85B6-4644E6EAC658}" dt="2026-09-02T16:23:13.373" v="0" actId="478"/>
          <ac:picMkLst>
            <pc:docMk/>
            <pc:sldMk cId="1120416365" sldId="259"/>
            <ac:picMk id="15" creationId="{188996D2-5641-A911-AB05-A559064EEAF7}"/>
          </ac:picMkLst>
        </pc:picChg>
        <pc:picChg chg="del">
          <ac:chgData name="joe müller" userId="759b2b2f9489b745" providerId="LiveId" clId="{FEC49541-2644-4773-85B6-4644E6EAC658}" dt="2026-09-02T16:24:04.835" v="6" actId="478"/>
          <ac:picMkLst>
            <pc:docMk/>
            <pc:sldMk cId="1120416365" sldId="259"/>
            <ac:picMk id="17" creationId="{977E7E40-8BBF-BEE6-66C0-77D9A8CE58EC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798F55-2B00-449B-63B3-E97E746D9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EA37E27-3320-B428-F4F9-86C94E29683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63BDF79-68B4-D22C-0AB1-5B7D8669C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A0B3641-DFBF-76EC-CF9C-942A6D3B27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CB5827E-2D9D-D200-6934-D5F9E270B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63266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587A4A3-4588-3093-10F9-E4217B8184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0AEABB8B-9C01-F53E-F10B-6DF3EB7483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21E7147-7175-98D9-8238-CDA1171EFF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E68EA0B-7FB1-41A6-4A4D-033BDF5F36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34B3F8-611C-C7AC-B5FB-999988300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16510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5E175CD-E9A6-EFB3-2B22-6856D2B11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2AC39B5-638B-E7AE-4921-D4FE092275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06F0B7A-CE4A-DF28-441A-9F3538A02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24D3A3A-326E-1982-1198-A000F2918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342A3D-15FE-AE0D-05F6-957053864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6149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027CF3-A444-9114-CE6F-393C2F88C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4AC048D-EE72-6757-4C14-E5904289551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660B7104-7A90-8C12-E7EC-C2F0B214EB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7A8B76A-1CB1-4E56-285F-794586568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48BC65B-0C6A-8EEF-D344-4CE108CDE6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DD8675D1-FC50-A40A-1DCC-EE5A9D8C8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10850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06A199-6BA0-F645-664F-C78EE13233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FFFE0C3-0546-AC51-A378-1B2724BB9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6E62A65-649E-082C-1658-62F1D1D05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F0BE9244-71B9-8F20-BCF7-F10AE121B2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CB006EA8-AB6D-1C76-2C0C-6C3F90EDFE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F200A48A-8AF6-D6D4-31E2-6236C426F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04517CD-2A93-7C5B-3408-7ADD1090D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D3E00B20-99FC-D84D-21D1-D1CD6008D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031896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B2CFCFD-8B7F-DED5-D308-638A700D14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BD36D7AC-F398-82E5-0CFF-540F27DFD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FB73E0C-EC18-706D-462B-1DA0F35F73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F28EF4E5-E362-7B3E-15E6-A3D0CB19C4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38023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25D2FD0-1762-3C9D-C014-23065A2563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5AF9A10-2FFC-412A-0375-748D55530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C4E3E54-427D-2FDF-7569-2CEA9C657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75867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58FA6F3-32E2-715F-F493-918708F66A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B3D0F18-00FE-2197-688C-4B5C455D2A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3D4AD6C-3439-77EC-F695-A93340F400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58AB6D-08BA-7262-E932-0B4164A4D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28B8AB1-3168-5950-0E28-B0B709A6AA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200BD62A-CAAA-593F-45E3-87D155AA3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260434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7E053E8-A50A-FA34-8C2E-5E889442B9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FB752178-99E1-E85D-BC39-279B1EEB996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7C44058-8393-CA5D-1E7F-58064370DE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21E09C3-2153-3C34-2659-7EB0AC039E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EC1FD49-A852-89C2-192D-C6E8CFEE34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7416534-887C-90C1-442B-5FA5D19A8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6310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0F2BF09-30B6-4A92-88C6-784EEFCA1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7BAF435-2E27-CBB1-9F2A-532764BE67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8462932-C0FD-88D7-293A-37C427B1B8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B38615D-1F37-33AA-F5CF-191543813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9C299A-65B6-664C-852B-9251FB40D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0033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BB3F054C-DEA9-CC7B-4E7C-7381674894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CF6ABEC3-08B9-B01D-8ED8-AC885E3B3D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05E8D89-EF4E-AD88-8D34-AA8AA04CDA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9431F4E-4F51-D9D8-EA3A-1AE2459AA3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DDE74BA-0225-4551-55E7-A2078549F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68916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961D29D6-51FB-C4FC-0618-4B64392078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C011B27-DC4E-0C88-5353-9E64267627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C48D9A2-82AB-20BC-DC74-7CFBDFCA396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75127F5-C948-40BE-91E5-E8D1BC13C09C}" type="datetimeFigureOut">
              <a:rPr lang="de-DE" smtClean="0"/>
              <a:t>02.09.2026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CF769BB-10A9-1D7A-8025-A687F6C0FD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72AD8D1-79EE-33CB-1A9F-5A298B2F86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71B26B-06C2-4A7F-9E9F-8A2E75FA83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58949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E6F01E9F-6B0E-4CF9-87AF-27ECD8D460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0ECEC066-1994-F6D0-820A-9C8D48BFED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0" r="16319"/>
          <a:stretch>
            <a:fillRect/>
          </a:stretch>
        </p:blipFill>
        <p:spPr>
          <a:xfrm>
            <a:off x="20" y="10"/>
            <a:ext cx="4635480" cy="342898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44C29DBB-A4E3-C8E5-4033-ABA3AB7225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80" r="11423" b="2"/>
          <a:stretch>
            <a:fillRect/>
          </a:stretch>
        </p:blipFill>
        <p:spPr>
          <a:xfrm>
            <a:off x="20" y="3548987"/>
            <a:ext cx="4635480" cy="3309011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464A29DA-F8D0-D254-B982-DA4ACAE712E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10" r="1" b="1"/>
          <a:stretch>
            <a:fillRect/>
          </a:stretch>
        </p:blipFill>
        <p:spPr>
          <a:xfrm>
            <a:off x="4738959" y="10"/>
            <a:ext cx="7453039" cy="4422801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57AACA82-4559-0E0A-A4C2-1EC34AFC8D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34" r="7275" b="-1"/>
          <a:stretch>
            <a:fillRect/>
          </a:stretch>
        </p:blipFill>
        <p:spPr>
          <a:xfrm>
            <a:off x="4735912" y="4526276"/>
            <a:ext cx="2430949" cy="233172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0EB6096F-59F2-7F28-3596-6F56BEB10C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8" r="18249" b="-1"/>
          <a:stretch>
            <a:fillRect/>
          </a:stretch>
        </p:blipFill>
        <p:spPr>
          <a:xfrm>
            <a:off x="7267272" y="4526276"/>
            <a:ext cx="2412157" cy="2331725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BF4DA0BF-91C8-8BCB-F3E8-16F6383F93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5" r="27472" b="-1"/>
          <a:stretch>
            <a:fillRect/>
          </a:stretch>
        </p:blipFill>
        <p:spPr>
          <a:xfrm>
            <a:off x="9779836" y="4526274"/>
            <a:ext cx="2412157" cy="2331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04163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joe müller</dc:creator>
  <cp:lastModifiedBy>joe müller</cp:lastModifiedBy>
  <cp:revision>3</cp:revision>
  <dcterms:created xsi:type="dcterms:W3CDTF">2026-09-02T15:21:26Z</dcterms:created>
  <dcterms:modified xsi:type="dcterms:W3CDTF">2026-09-02T16:28:28Z</dcterms:modified>
</cp:coreProperties>
</file>