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224" d="100"/>
          <a:sy n="224" d="100"/>
        </p:scale>
        <p:origin x="192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45A4A7-A265-7E0B-4F4A-C999E8FEAD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F7D5B4A-A072-69F2-0AE4-912735DA53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2CD5612-A20E-EDCF-64B6-11F070C14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758A-F2C0-4984-993D-DE14C3614139}" type="datetimeFigureOut">
              <a:rPr lang="de-CH" smtClean="0"/>
              <a:t>12.05.2026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14F0C03-5458-4595-9FF8-D74772565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3287DF3-1A55-B3E2-C032-2D23D74B2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0D540-E382-4443-B783-D13735D5108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19869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E3A7DF-B869-5255-AF31-690DAA9A7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BAFA67D-C519-954C-CF04-D504D18779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A2D98CD-AC54-7F85-11B4-F443648F5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758A-F2C0-4984-993D-DE14C3614139}" type="datetimeFigureOut">
              <a:rPr lang="de-CH" smtClean="0"/>
              <a:t>12.05.2026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85FEADA-E252-E0E7-5365-442D5EE5D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7744DA8-36C3-7B6E-54A7-4B12A039A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0D540-E382-4443-B783-D13735D5108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29319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2C0C959E-A14D-0C4E-390F-59C71856FF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090CC92-21B8-7CEA-9B88-5519C0362B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898606D-C98E-B5E6-48F9-43508FB16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758A-F2C0-4984-993D-DE14C3614139}" type="datetimeFigureOut">
              <a:rPr lang="de-CH" smtClean="0"/>
              <a:t>12.05.2026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2DE761-21E0-2724-608D-2328FC14C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11D5D83-6613-50D1-496A-012931EF8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0D540-E382-4443-B783-D13735D5108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24569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6B3845-9AF4-0BA2-2147-75E16F7FF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8E7B14D-46D7-65C5-D240-3C0A640480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5EDA5C8-DD2F-0DC5-28D3-545CDEACB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758A-F2C0-4984-993D-DE14C3614139}" type="datetimeFigureOut">
              <a:rPr lang="de-CH" smtClean="0"/>
              <a:t>12.05.2026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CF55C32-60D9-5C09-8A74-C07966089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E2805F7-CEDB-4851-A055-B1E2AF111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0D540-E382-4443-B783-D13735D5108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89387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18F1DC-1FD3-ADB6-262F-EEC7CA570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46ECE66-A509-F664-20E3-300C342F96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CFCC2F6-FA56-D74C-A7C0-F7B37C651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758A-F2C0-4984-993D-DE14C3614139}" type="datetimeFigureOut">
              <a:rPr lang="de-CH" smtClean="0"/>
              <a:t>12.05.2026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28AF566-E9EC-BBA4-B54D-09AB1EE6E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ACEAE2B-1DE5-C4D7-4B4E-71776309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0D540-E382-4443-B783-D13735D5108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06593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91E682-5F23-600F-90AB-B28534BC5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76089A4-4816-426F-3014-97F5BB94F7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4ED8468-07E4-A6C1-0185-5F138036A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EB5B08A-73C6-E2D7-2A25-2863785F4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758A-F2C0-4984-993D-DE14C3614139}" type="datetimeFigureOut">
              <a:rPr lang="de-CH" smtClean="0"/>
              <a:t>12.05.2026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D83141D-0F84-520E-8FB8-BD957AAA4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472C8BC-7E47-C2CB-3135-F8AD7E862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0D540-E382-4443-B783-D13735D5108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40571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22CA51-B74F-40BE-0B68-D0F8E59C6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721F2BA-E83D-4C5D-134A-DE09115C15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211E32F-03C6-222D-F19E-C79B797F6A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6403A03-9835-622D-938E-ACF22304DF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FCF798E-6FB5-22FF-63E8-5EB3511E53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3A367B4-BAC1-3F93-48B6-25E44ABF6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758A-F2C0-4984-993D-DE14C3614139}" type="datetimeFigureOut">
              <a:rPr lang="de-CH" smtClean="0"/>
              <a:t>12.05.2026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8BF8979-AAE4-FD93-1B58-C37FAB832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859F7FC-81BF-B2A9-CF22-9AFEDD89D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0D540-E382-4443-B783-D13735D5108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74596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C9E167-7A5E-5B17-A62C-CD54A9854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9F1A11A-73D2-3194-7C5D-A82E46FFB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758A-F2C0-4984-993D-DE14C3614139}" type="datetimeFigureOut">
              <a:rPr lang="de-CH" smtClean="0"/>
              <a:t>12.05.2026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032114C-0C54-4501-6FF0-118580473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98473CB-0F16-2B8B-1AB2-F23BDA3B6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0D540-E382-4443-B783-D13735D5108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16475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AA2677C-5211-34B7-1749-7A16760A0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758A-F2C0-4984-993D-DE14C3614139}" type="datetimeFigureOut">
              <a:rPr lang="de-CH" smtClean="0"/>
              <a:t>12.05.2026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B7376DA-1BDA-BFDD-0E24-1E3954631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AE96069-CE74-5EA1-DA10-813111E18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0D540-E382-4443-B783-D13735D5108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23353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768CC0-A64D-1F26-C2F7-7AF1A96EA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33004F3-253A-A0A1-C1DB-C6F49A0DE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F8903BA-DD80-2C9B-9D18-2F53B1F1FF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EB36C40-89BB-B963-88D5-F5E7D3ABF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758A-F2C0-4984-993D-DE14C3614139}" type="datetimeFigureOut">
              <a:rPr lang="de-CH" smtClean="0"/>
              <a:t>12.05.2026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18C11EC-D710-172D-210A-38BA4ACA2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9160768-187D-A31D-8E4A-7ECDA1E86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0D540-E382-4443-B783-D13735D5108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12336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2FFE63-E6D7-E7B9-5C61-442B877D9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E4ED0D2-2B97-971B-D327-D0DD30D11B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4CCEAAE-9418-C166-FEC5-C76EF51C6B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677F8ED-6172-D495-72AD-BFFD76EF6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758A-F2C0-4984-993D-DE14C3614139}" type="datetimeFigureOut">
              <a:rPr lang="de-CH" smtClean="0"/>
              <a:t>12.05.2026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68FCBE4-4B67-545C-F132-69FD6CF58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B134AC-D103-598A-3168-B6274CB56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0D540-E382-4443-B783-D13735D5108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6508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571CE73-CC70-BC59-D693-3D391A80A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5F3E3D8-527E-EB0D-EC9A-78908A4C73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AA2F697-02B3-577E-99E1-349FFC5A65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10758A-F2C0-4984-993D-DE14C3614139}" type="datetimeFigureOut">
              <a:rPr lang="de-CH" smtClean="0"/>
              <a:t>12.05.2026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C639E57-39D3-F5BC-52BC-040CF18158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DE3C08E-A2AF-848B-BBD1-F49C9C5656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F20D540-E382-4443-B783-D13735D5108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28775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8E3B0A7-750E-AF7B-7F71-E5C6090563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391" r="-3" b="19019"/>
          <a:stretch>
            <a:fillRect/>
          </a:stretch>
        </p:blipFill>
        <p:spPr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F64F8BE6-F060-12DB-AF35-D843DB8898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392" r="-3" b="5396"/>
          <a:stretch>
            <a:fillRect/>
          </a:stretch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1D0BC28-AC6B-DD4B-7FEE-52E401CFAF5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945" b="30444"/>
          <a:stretch>
            <a:fillRect/>
          </a:stretch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C8DBABA-0CAE-4277-0723-4B52F1B1A7A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" b="8807"/>
          <a:stretch>
            <a:fillRect/>
          </a:stretch>
        </p:blipFill>
        <p:spPr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403822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Breitbild</PresentationFormat>
  <Paragraphs>0</Paragraphs>
  <Slides>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Office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joe müller</dc:creator>
  <cp:lastModifiedBy>joe müller</cp:lastModifiedBy>
  <cp:revision>1</cp:revision>
  <dcterms:created xsi:type="dcterms:W3CDTF">2026-05-12T15:40:03Z</dcterms:created>
  <dcterms:modified xsi:type="dcterms:W3CDTF">2026-05-12T15:48:15Z</dcterms:modified>
</cp:coreProperties>
</file>